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5"/>
  </p:notesMasterIdLst>
  <p:sldIdLst>
    <p:sldId id="256" r:id="rId2"/>
    <p:sldId id="371" r:id="rId3"/>
    <p:sldId id="370" r:id="rId4"/>
    <p:sldId id="321" r:id="rId5"/>
    <p:sldId id="322" r:id="rId6"/>
    <p:sldId id="323" r:id="rId7"/>
    <p:sldId id="325" r:id="rId8"/>
    <p:sldId id="373" r:id="rId9"/>
    <p:sldId id="425" r:id="rId10"/>
    <p:sldId id="565" r:id="rId11"/>
    <p:sldId id="427" r:id="rId12"/>
    <p:sldId id="454" r:id="rId13"/>
    <p:sldId id="455" r:id="rId14"/>
    <p:sldId id="456" r:id="rId15"/>
    <p:sldId id="457" r:id="rId16"/>
    <p:sldId id="473" r:id="rId17"/>
    <p:sldId id="458" r:id="rId18"/>
    <p:sldId id="459" r:id="rId19"/>
    <p:sldId id="460" r:id="rId20"/>
    <p:sldId id="461" r:id="rId21"/>
    <p:sldId id="462" r:id="rId22"/>
    <p:sldId id="463" r:id="rId23"/>
    <p:sldId id="464" r:id="rId24"/>
    <p:sldId id="466" r:id="rId25"/>
    <p:sldId id="467" r:id="rId26"/>
    <p:sldId id="468" r:id="rId27"/>
    <p:sldId id="469" r:id="rId28"/>
    <p:sldId id="470" r:id="rId29"/>
    <p:sldId id="471" r:id="rId30"/>
    <p:sldId id="474" r:id="rId31"/>
    <p:sldId id="475" r:id="rId32"/>
    <p:sldId id="512" r:id="rId33"/>
    <p:sldId id="481" r:id="rId34"/>
    <p:sldId id="501" r:id="rId35"/>
    <p:sldId id="502" r:id="rId36"/>
    <p:sldId id="482" r:id="rId37"/>
    <p:sldId id="483" r:id="rId38"/>
    <p:sldId id="484" r:id="rId39"/>
    <p:sldId id="485" r:id="rId40"/>
    <p:sldId id="503" r:id="rId41"/>
    <p:sldId id="486" r:id="rId42"/>
    <p:sldId id="487" r:id="rId43"/>
    <p:sldId id="488" r:id="rId44"/>
    <p:sldId id="489" r:id="rId45"/>
    <p:sldId id="498" r:id="rId46"/>
    <p:sldId id="504" r:id="rId47"/>
    <p:sldId id="490" r:id="rId48"/>
    <p:sldId id="499" r:id="rId49"/>
    <p:sldId id="495" r:id="rId50"/>
    <p:sldId id="505" r:id="rId51"/>
    <p:sldId id="511" r:id="rId52"/>
    <p:sldId id="509" r:id="rId53"/>
    <p:sldId id="329" r:id="rId54"/>
    <p:sldId id="388" r:id="rId55"/>
    <p:sldId id="389" r:id="rId56"/>
    <p:sldId id="390" r:id="rId57"/>
    <p:sldId id="330" r:id="rId58"/>
    <p:sldId id="331" r:id="rId59"/>
    <p:sldId id="332" r:id="rId60"/>
    <p:sldId id="333" r:id="rId61"/>
    <p:sldId id="337" r:id="rId62"/>
    <p:sldId id="364" r:id="rId63"/>
    <p:sldId id="365" r:id="rId64"/>
    <p:sldId id="312" r:id="rId65"/>
    <p:sldId id="302" r:id="rId66"/>
    <p:sldId id="275" r:id="rId67"/>
    <p:sldId id="313" r:id="rId68"/>
    <p:sldId id="347" r:id="rId69"/>
    <p:sldId id="415" r:id="rId70"/>
    <p:sldId id="419" r:id="rId71"/>
    <p:sldId id="340" r:id="rId72"/>
    <p:sldId id="339" r:id="rId73"/>
    <p:sldId id="367" r:id="rId74"/>
    <p:sldId id="287" r:id="rId75"/>
    <p:sldId id="341" r:id="rId76"/>
    <p:sldId id="346" r:id="rId77"/>
    <p:sldId id="563" r:id="rId78"/>
    <p:sldId id="564" r:id="rId79"/>
    <p:sldId id="342" r:id="rId80"/>
    <p:sldId id="343" r:id="rId81"/>
    <p:sldId id="344" r:id="rId82"/>
    <p:sldId id="420" r:id="rId83"/>
    <p:sldId id="423" r:id="rId84"/>
    <p:sldId id="348" r:id="rId85"/>
    <p:sldId id="411" r:id="rId86"/>
    <p:sldId id="410" r:id="rId87"/>
    <p:sldId id="421" r:id="rId88"/>
    <p:sldId id="422" r:id="rId89"/>
    <p:sldId id="417" r:id="rId90"/>
    <p:sldId id="424" r:id="rId91"/>
    <p:sldId id="407" r:id="rId92"/>
    <p:sldId id="408" r:id="rId93"/>
    <p:sldId id="409" r:id="rId94"/>
    <p:sldId id="314" r:id="rId95"/>
    <p:sldId id="288" r:id="rId96"/>
    <p:sldId id="289" r:id="rId97"/>
    <p:sldId id="308" r:id="rId98"/>
    <p:sldId id="391" r:id="rId99"/>
    <p:sldId id="368" r:id="rId100"/>
    <p:sldId id="369" r:id="rId101"/>
    <p:sldId id="290" r:id="rId102"/>
    <p:sldId id="418" r:id="rId103"/>
    <p:sldId id="349" r:id="rId10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AE7FF"/>
    <a:srgbClr val="104E1C"/>
    <a:srgbClr val="73B348"/>
    <a:srgbClr val="254400"/>
    <a:srgbClr val="386600"/>
    <a:srgbClr val="FFFC00"/>
    <a:srgbClr val="941100"/>
    <a:srgbClr val="F57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45"/>
    <p:restoredTop sz="95915"/>
  </p:normalViewPr>
  <p:slideViewPr>
    <p:cSldViewPr snapToGrid="0">
      <p:cViewPr varScale="1">
        <p:scale>
          <a:sx n="118" d="100"/>
          <a:sy n="118" d="100"/>
        </p:scale>
        <p:origin x="9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A4EC3685-9B28-6A4A-924D-C1BC998BFBE9}" type="datetimeFigureOut">
              <a:rPr kumimoji="1" lang="zh-TW" altLang="en-US" smtClean="0"/>
              <a:pPr/>
              <a:t>2021/5/18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8D77919A-BBCB-BC4C-BA96-997795B5D5BE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416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6095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7254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3151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392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5263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2376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6540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015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5454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1856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7754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7359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9967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9986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3978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2B29C00-0AB1-A842-BD18-1327E030B76D}" type="datetime1">
              <a:rPr lang="zh-TW" altLang="en-US" smtClean="0"/>
              <a:pPr/>
              <a:t>2021/5/18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D1C4A4-1C26-5549-AE37-727E0AFB6A02}" type="slidenum">
              <a:rPr lang="en-US" altLang="zh-TW" smtClean="0"/>
              <a:pPr/>
              <a:t>66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1112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7A92D-F5D6-824D-9D4F-A02BFFF5DCC8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5734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69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5237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3301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9292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543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4519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8197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B7A87EF4-5EF7-F643-9A42-84A546F6DE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rgbClr val="000000">
              <a:alpha val="67059"/>
            </a:srgbClr>
          </a:solidFill>
        </p:spPr>
        <p:txBody>
          <a:bodyPr anchor="b"/>
          <a:lstStyle>
            <a:lvl1pPr algn="ctr"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rgbClr val="000000">
              <a:alpha val="47843"/>
            </a:srgbClr>
          </a:solidFill>
        </p:spPr>
        <p:txBody>
          <a:bodyPr/>
          <a:lstStyle>
            <a:lvl1pPr marL="0" indent="0" algn="ctr">
              <a:buNone/>
              <a:defRPr sz="2400" b="0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按一下以編輯母片副標題樣式</a:t>
            </a:r>
          </a:p>
        </p:txBody>
      </p:sp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9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5772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553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FDB24F-1125-6E4C-8D80-7E52A5D4DEE8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448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E5C36B46-ACE0-B94D-893C-4C21C8CE2F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rgbClr val="000000">
              <a:alpha val="72941"/>
            </a:srgbClr>
          </a:solidFill>
        </p:spPr>
        <p:txBody>
          <a:bodyPr anchor="b"/>
          <a:lstStyle>
            <a:lvl1pPr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rgbClr val="000000">
              <a:alpha val="61176"/>
            </a:srgb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4182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084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6664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202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183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0445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8758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02FDF4-5FA2-6549-831E-4596435BDC97}"/>
              </a:ext>
            </a:extLst>
          </p:cNvPr>
          <p:cNvSpPr txBox="1"/>
          <p:nvPr userDrawn="1"/>
        </p:nvSpPr>
        <p:spPr>
          <a:xfrm>
            <a:off x="3846576" y="6308079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創作共用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姓名   標示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非商業性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相同方式分享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CC-BY-NC-SA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801100-9E2E-EA4A-9A67-5343332D3EF0}"/>
              </a:ext>
            </a:extLst>
          </p:cNvPr>
          <p:cNvSpPr txBox="1"/>
          <p:nvPr userDrawn="1"/>
        </p:nvSpPr>
        <p:spPr>
          <a:xfrm>
            <a:off x="629963" y="6424410"/>
            <a:ext cx="2292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中正大學</a:t>
            </a:r>
            <a:r>
              <a:rPr kumimoji="1"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 </a:t>
            </a:r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– </a:t>
            </a: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羅習五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ED4327-E689-C34A-B8B5-61E7E87F62CB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74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3"/>
        </a:buBlip>
        <a:defRPr sz="2800" b="0" i="0" kern="1200">
          <a:solidFill>
            <a:schemeClr val="accent5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2400" b="0" i="0" kern="1200">
          <a:solidFill>
            <a:schemeClr val="accent6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5"/>
        </a:buBlip>
        <a:defRPr sz="2000" b="0" i="0" kern="1200">
          <a:solidFill>
            <a:srgbClr val="7030A0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b="0" i="0" kern="1200">
          <a:solidFill>
            <a:schemeClr val="accent2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hyperlink" Target="https://www.google.com/url?sa=i&amp;source=images&amp;cd=&amp;ved=2ahUKEwi1gOazg6rbAhWBV7wKHfLIDkMQjRx6BAgBEAU&amp;url=https://pngtree.com/freepng/cpu-chip_2918826.html&amp;psig=AOvVaw2nHOa4dDc1MMDbhgIDtw9V&amp;ust=1527652532535899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hyperlink" Target="https://www.google.com/url?sa=i&amp;source=images&amp;cd=&amp;ved=2ahUKEwjxztySg6rbAhUPOrwKHaIBCe0QjRx6BAgBEAU&amp;url=http://variwiki.com/index.php?title%3DFile:Chip.png&amp;psig=AOvVaw1G1iIG2R8lvVPttCLl4NmJ&amp;ust=1527652485434867" TargetMode="External"/><Relationship Id="rId4" Type="http://schemas.openxmlformats.org/officeDocument/2006/relationships/image" Target="../media/image1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www.google.com/url?sa=i&amp;source=images&amp;cd=&amp;ved=2ahUKEwiCiKWXlKrbAhUBWbwKHfKRAugQjRx6BAgBEAU&amp;url=https://stackoverflow.com/questions/5647503/with-a-single-file-descriptor-is-there-any-performance-difference-between-selec&amp;psig=AOvVaw1TvjHPK00i29v9TmNw-jeL&amp;ust=1527657044091427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信號</a:t>
            </a:r>
            <a:r>
              <a:rPr kumimoji="1" lang="en-US" altLang="zh-TW" dirty="0"/>
              <a:t>(Signals) 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中正大學，作業系統實驗室</a:t>
            </a:r>
            <a:endParaRPr kumimoji="1" lang="en-US" altLang="zh-TW" dirty="0"/>
          </a:p>
          <a:p>
            <a:r>
              <a:rPr kumimoji="1" lang="zh-TW" altLang="en-US" dirty="0"/>
              <a:t>羅習五</a:t>
            </a:r>
            <a:r>
              <a:rPr kumimoji="1" lang="zh-Hant" altLang="en-US" dirty="0"/>
              <a:t> 陽春副教授</a:t>
            </a:r>
            <a:endParaRPr kumimoji="1" lang="en-US" altLang="zh-Hant" dirty="0"/>
          </a:p>
          <a:p>
            <a:r>
              <a:rPr kumimoji="1" lang="en-US" altLang="zh-TW"/>
              <a:t>shiwulo@gmail.com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4008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2F70103-9642-C948-865A-1DCBD2967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為什麼</a:t>
            </a:r>
            <a:r>
              <a:rPr lang="en-US" altLang="zh-TW" dirty="0"/>
              <a:t>system call + signal</a:t>
            </a:r>
            <a:r>
              <a:rPr lang="zh-TW" altLang="en-US" dirty="0"/>
              <a:t>會是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特別要處理的事件？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5CF4E12-EC7E-0148-9B9E-9759FA976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 dirty="0"/>
              <a:t>Linux kernel</a:t>
            </a:r>
            <a:r>
              <a:rPr lang="zh-TW" altLang="en-US" dirty="0"/>
              <a:t>只允許一個</a:t>
            </a:r>
            <a:r>
              <a:rPr lang="en-US" altLang="zh-TW" dirty="0"/>
              <a:t>process</a:t>
            </a:r>
            <a:r>
              <a:rPr lang="zh-TW" altLang="en-US" dirty="0"/>
              <a:t>發出</a:t>
            </a:r>
            <a:r>
              <a:rPr lang="en-US" altLang="zh-TW" dirty="0"/>
              <a:t>『</a:t>
            </a:r>
            <a:r>
              <a:rPr lang="zh-TW" altLang="en-US" dirty="0"/>
              <a:t>一個</a:t>
            </a:r>
            <a:r>
              <a:rPr lang="en-US" altLang="zh-TW" dirty="0"/>
              <a:t>blocking system call』</a:t>
            </a:r>
          </a:p>
          <a:p>
            <a:pPr>
              <a:lnSpc>
                <a:spcPct val="200000"/>
              </a:lnSpc>
            </a:pPr>
            <a:r>
              <a:rPr lang="zh-TW" altLang="en-US" dirty="0"/>
              <a:t>大部分的</a:t>
            </a:r>
            <a:r>
              <a:rPr lang="en-US" altLang="zh-TW" dirty="0"/>
              <a:t>system call</a:t>
            </a:r>
            <a:r>
              <a:rPr lang="zh-TW" altLang="en-US" dirty="0"/>
              <a:t>都是</a:t>
            </a:r>
            <a:r>
              <a:rPr lang="en-US" altLang="zh-TW" dirty="0"/>
              <a:t>blocking</a:t>
            </a:r>
          </a:p>
          <a:p>
            <a:pPr>
              <a:lnSpc>
                <a:spcPct val="200000"/>
              </a:lnSpc>
            </a:pPr>
            <a:r>
              <a:rPr lang="zh-TW" altLang="en-US" dirty="0"/>
              <a:t>如果</a:t>
            </a:r>
            <a:r>
              <a:rPr lang="en-US" altLang="zh-TW" dirty="0"/>
              <a:t>main</a:t>
            </a:r>
            <a:r>
              <a:rPr lang="zh-TW" altLang="en-US" dirty="0"/>
              <a:t>發出</a:t>
            </a:r>
            <a:r>
              <a:rPr lang="en-US" altLang="zh-TW" dirty="0"/>
              <a:t>system call</a:t>
            </a:r>
            <a:r>
              <a:rPr lang="zh-TW" altLang="en-US" dirty="0"/>
              <a:t>，那麼</a:t>
            </a:r>
            <a:r>
              <a:rPr lang="en-US" altLang="zh-TW" dirty="0"/>
              <a:t>signal handler</a:t>
            </a:r>
            <a:r>
              <a:rPr lang="zh-TW" altLang="en-US" dirty="0"/>
              <a:t>可以發出</a:t>
            </a:r>
            <a:r>
              <a:rPr lang="en-US" altLang="zh-TW" dirty="0"/>
              <a:t>system call</a:t>
            </a:r>
            <a:r>
              <a:rPr lang="zh-TW" altLang="en-US" dirty="0"/>
              <a:t>嗎？</a:t>
            </a:r>
          </a:p>
        </p:txBody>
      </p:sp>
    </p:spTree>
    <p:extLst>
      <p:ext uri="{BB962C8B-B14F-4D97-AF65-F5344CB8AC3E}">
        <p14:creationId xmlns:p14="http://schemas.microsoft.com/office/powerpoint/2010/main" val="24542451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siginfo_t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long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    si_band; 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Band event (was int in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                            glibc 2.3.2 and earlier) */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si_fd;   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File descriptor */</a:t>
            </a:r>
            <a:endParaRPr lang="is-IS" altLang="zh-TW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short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si_addr_lsb;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Least significant bit of address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                            (since Linux 2.6.32) */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*si_lower;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Lower bound when address violation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                            occurred (since Linux 3.19) */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*si_upper;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Upper bound when address violation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                            occurred (since Linux 3.19) */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si_pkey; 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Protection key on PTE that caused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                            fault (since Linux 4.6) */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*si_call_addr;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Address of system call instruction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                            (since Linux 3.5) */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si_syscall;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Number of attempted system call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                            (since Linux 3.5) */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unsigned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si_arch;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Architecture of attempted system call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                            (since Linux 3.5) */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68452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/>
              <a:t>sa_flags</a:t>
            </a:r>
          </a:p>
        </p:txBody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err="1"/>
              <a:t>sa_flags</a:t>
            </a:r>
            <a:endParaRPr lang="en-US" altLang="zh-TW" dirty="0"/>
          </a:p>
          <a:p>
            <a:pPr lvl="1"/>
            <a:r>
              <a:rPr lang="en-US" altLang="zh-TW" dirty="0">
                <a:latin typeface="Consolas"/>
                <a:cs typeface="Consolas"/>
              </a:rPr>
              <a:t>SA_NOCLDSTOP</a:t>
            </a:r>
          </a:p>
          <a:p>
            <a:pPr lvl="1"/>
            <a:r>
              <a:rPr lang="en-US" altLang="zh-TW" dirty="0">
                <a:latin typeface="Consolas"/>
                <a:cs typeface="Consolas"/>
              </a:rPr>
              <a:t>SA_NOCLDWAIT</a:t>
            </a:r>
          </a:p>
          <a:p>
            <a:pPr lvl="2"/>
            <a:r>
              <a:rPr lang="en-US" altLang="zh-TW" dirty="0">
                <a:solidFill>
                  <a:srgbClr val="C00000"/>
                </a:solidFill>
                <a:latin typeface="Consolas"/>
                <a:cs typeface="Consolas"/>
              </a:rPr>
              <a:t>If </a:t>
            </a:r>
            <a:r>
              <a:rPr lang="en-US" altLang="zh-TW" dirty="0" err="1">
                <a:solidFill>
                  <a:srgbClr val="C00000"/>
                </a:solidFill>
                <a:latin typeface="Consolas"/>
                <a:cs typeface="Consolas"/>
              </a:rPr>
              <a:t>signum</a:t>
            </a:r>
            <a:r>
              <a:rPr lang="en-US" altLang="zh-TW" dirty="0">
                <a:solidFill>
                  <a:srgbClr val="C00000"/>
                </a:solidFill>
                <a:latin typeface="Consolas"/>
                <a:cs typeface="Consolas"/>
              </a:rPr>
              <a:t> is SIGCHLD, do not transform children into zombies when  they  terminate.</a:t>
            </a:r>
          </a:p>
          <a:p>
            <a:pPr lvl="1"/>
            <a:r>
              <a:rPr lang="en-US" altLang="zh-TW" dirty="0">
                <a:latin typeface="Consolas"/>
                <a:cs typeface="Consolas"/>
              </a:rPr>
              <a:t>SA_NODEFER</a:t>
            </a:r>
          </a:p>
          <a:p>
            <a:pPr lvl="1"/>
            <a:r>
              <a:rPr lang="en-US" altLang="zh-TW" dirty="0">
                <a:latin typeface="Consolas"/>
                <a:cs typeface="Consolas"/>
              </a:rPr>
              <a:t>SA_ONSTACK</a:t>
            </a:r>
          </a:p>
          <a:p>
            <a:pPr lvl="1"/>
            <a:r>
              <a:rPr lang="en-US" altLang="zh-TW" dirty="0">
                <a:latin typeface="Consolas"/>
                <a:cs typeface="Consolas"/>
              </a:rPr>
              <a:t>SA_RESETHAND</a:t>
            </a:r>
          </a:p>
          <a:p>
            <a:pPr lvl="1"/>
            <a:r>
              <a:rPr lang="en-US" altLang="zh-TW" b="1" dirty="0">
                <a:solidFill>
                  <a:srgbClr val="C00000"/>
                </a:solidFill>
                <a:latin typeface="Consolas"/>
                <a:cs typeface="Consolas"/>
              </a:rPr>
              <a:t>SA_RESTART</a:t>
            </a:r>
          </a:p>
          <a:p>
            <a:pPr lvl="1"/>
            <a:r>
              <a:rPr lang="en-US" altLang="zh-TW" b="1" dirty="0">
                <a:solidFill>
                  <a:srgbClr val="C00000"/>
                </a:solidFill>
                <a:latin typeface="Consolas"/>
                <a:cs typeface="Consolas"/>
              </a:rPr>
              <a:t>SA_RESTORER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nsolas"/>
                <a:cs typeface="Consolas"/>
              </a:rPr>
              <a:t>SA_SIGINFO</a:t>
            </a:r>
          </a:p>
          <a:p>
            <a:r>
              <a:rPr lang="zh-TW" altLang="en-US" dirty="0">
                <a:latin typeface="Consolas"/>
                <a:cs typeface="Consolas"/>
              </a:rPr>
              <a:t>紅色粗體字表示</a:t>
            </a:r>
            <a:r>
              <a:rPr lang="en-US" altLang="zh-TW" dirty="0">
                <a:latin typeface="Consolas"/>
                <a:cs typeface="Consolas"/>
              </a:rPr>
              <a:t>signal</a:t>
            </a:r>
            <a:r>
              <a:rPr lang="zh-TW" altLang="en-US" dirty="0">
                <a:latin typeface="Consolas"/>
                <a:cs typeface="Consolas"/>
              </a:rPr>
              <a:t>預設使用的</a:t>
            </a:r>
            <a:r>
              <a:rPr lang="en-US" altLang="zh-TW" dirty="0">
                <a:latin typeface="Consolas"/>
                <a:cs typeface="Consolas"/>
              </a:rPr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22620801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BCAA0E-287D-D747-9BEB-08F9815A7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9C9CFC-77D3-5E40-86F1-E0EEE8374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如果確定程式碼只會在</a:t>
            </a:r>
            <a:r>
              <a:rPr kumimoji="1" lang="en-US" altLang="zh-TW" dirty="0"/>
              <a:t>Linux</a:t>
            </a:r>
            <a:r>
              <a:rPr kumimoji="1" lang="zh-CN" altLang="en-US" dirty="0"/>
              <a:t>上執行，那麼</a:t>
            </a:r>
            <a:r>
              <a:rPr kumimoji="1" lang="en-US" altLang="zh-CN" dirty="0"/>
              <a:t>signal</a:t>
            </a:r>
            <a:r>
              <a:rPr kumimoji="1" lang="zh-CN" altLang="en-US" dirty="0"/>
              <a:t>是一個比較簡單的方法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TW" dirty="0" err="1"/>
              <a:t>singal_handler</a:t>
            </a:r>
            <a:r>
              <a:rPr kumimoji="1" lang="zh-CN" altLang="en-US" dirty="0"/>
              <a:t>中能夠呼叫的函數有限，因此可以將主要的處理丟回給主迴圈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編號</a:t>
            </a:r>
            <a:r>
              <a:rPr kumimoji="1" lang="en-US" altLang="zh-CN" dirty="0"/>
              <a:t>1~31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signal</a:t>
            </a:r>
            <a:r>
              <a:rPr kumimoji="1" lang="zh-CN" altLang="en-US" dirty="0"/>
              <a:t>不是「可靠的」</a:t>
            </a:r>
            <a:r>
              <a:rPr kumimoji="1" lang="en-US" altLang="zh-CN" dirty="0"/>
              <a:t>signal</a:t>
            </a:r>
            <a:r>
              <a:rPr kumimoji="1" lang="zh-CN" altLang="en-US" dirty="0"/>
              <a:t>，請注意「可靠」的含義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可以使用</a:t>
            </a:r>
            <a:r>
              <a:rPr kumimoji="1" lang="en-US" altLang="zh-CN" dirty="0" err="1"/>
              <a:t>signalfd</a:t>
            </a:r>
            <a:r>
              <a:rPr kumimoji="1" lang="zh-CN" altLang="en-US" dirty="0"/>
              <a:t>配合</a:t>
            </a:r>
            <a:r>
              <a:rPr kumimoji="1" lang="en-US" altLang="zh-CN" dirty="0" err="1"/>
              <a:t>epoll</a:t>
            </a:r>
            <a:r>
              <a:rPr kumimoji="1" lang="zh-CN" altLang="en-US" dirty="0"/>
              <a:t>同步化</a:t>
            </a:r>
            <a:r>
              <a:rPr kumimoji="1" lang="en-US" altLang="zh-CN" dirty="0"/>
              <a:t>signal</a:t>
            </a:r>
            <a:r>
              <a:rPr kumimoji="1" lang="zh-CN" altLang="en-US" dirty="0"/>
              <a:t>和其他</a:t>
            </a:r>
            <a:r>
              <a:rPr kumimoji="1" lang="en-US" altLang="zh-CN" dirty="0"/>
              <a:t>I/O</a:t>
            </a:r>
            <a:r>
              <a:rPr kumimoji="1" lang="zh-CN" altLang="en-US" dirty="0"/>
              <a:t>的處理，</a:t>
            </a:r>
            <a:r>
              <a:rPr kumimoji="1" lang="en-US" altLang="zh-CN" dirty="0" err="1"/>
              <a:t>signalfd</a:t>
            </a:r>
            <a:r>
              <a:rPr kumimoji="1" lang="zh-CN" altLang="en-US" dirty="0"/>
              <a:t>是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獨有的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TW" dirty="0" err="1"/>
              <a:t>sigaction</a:t>
            </a:r>
            <a:r>
              <a:rPr kumimoji="1" lang="zh-CN" altLang="en-US" dirty="0"/>
              <a:t>除了具有跨平台的優勢以外，</a:t>
            </a:r>
            <a:r>
              <a:rPr kumimoji="1" lang="en-US" altLang="zh-CN" dirty="0" err="1"/>
              <a:t>siginfo_t</a:t>
            </a:r>
            <a:r>
              <a:rPr kumimoji="1" lang="zh-CN" altLang="en-US" dirty="0"/>
              <a:t>也有較多的訊息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317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作業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CN" altLang="en-US" dirty="0"/>
              <a:t>修改</a:t>
            </a:r>
            <a:r>
              <a:rPr kumimoji="1" lang="en-US" altLang="zh-CN" dirty="0" err="1"/>
              <a:t>myshell.c</a:t>
            </a:r>
            <a:r>
              <a:rPr kumimoji="1" lang="zh-CN" altLang="en-US" dirty="0"/>
              <a:t>，完成相同的功能，但是使用</a:t>
            </a:r>
            <a:r>
              <a:rPr kumimoji="1" lang="en-US" altLang="zh-CN" dirty="0" err="1"/>
              <a:t>sigaction</a:t>
            </a:r>
            <a:r>
              <a:rPr kumimoji="1" lang="en-US" altLang="zh-CN" dirty="0"/>
              <a:t>()</a:t>
            </a:r>
            <a:r>
              <a:rPr kumimoji="1" lang="zh-CN" altLang="en-US" dirty="0"/>
              <a:t>實作</a:t>
            </a:r>
            <a:endParaRPr kumimoji="1" lang="en-US" altLang="zh-CN" dirty="0"/>
          </a:p>
          <a:p>
            <a:r>
              <a:rPr kumimoji="1" lang="zh-CN" altLang="en-US" dirty="0"/>
              <a:t>執行檔名稱必須是</a:t>
            </a:r>
            <a:r>
              <a:rPr kumimoji="1" lang="en-US" altLang="zh-CN" dirty="0" err="1"/>
              <a:t>shell_sigaction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5002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8B57535-FBE6-C244-A2F7-CA4FBEB7C77E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0A8104-40EF-264A-AEA2-62D398730FE3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CDA43-C523-5841-9E04-07E0B9FE2E6C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4" name="向左箭號圖說文字 13">
            <a:extLst>
              <a:ext uri="{FF2B5EF4-FFF2-40B4-BE49-F238E27FC236}">
                <a16:creationId xmlns:a16="http://schemas.microsoft.com/office/drawing/2014/main" id="{86DF911F-EA5F-8C40-912C-703408F71136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cxnSp>
        <p:nvCxnSpPr>
          <p:cNvPr id="18" name="肘形接點 17">
            <a:extLst>
              <a:ext uri="{FF2B5EF4-FFF2-40B4-BE49-F238E27FC236}">
                <a16:creationId xmlns:a16="http://schemas.microsoft.com/office/drawing/2014/main" id="{FFBFF09D-8D1F-DA4C-9275-068FEEBA8E98}"/>
              </a:ext>
            </a:extLst>
          </p:cNvPr>
          <p:cNvCxnSpPr>
            <a:cxnSpLocks/>
            <a:stCxn id="14" idx="1"/>
            <a:endCxn id="51" idx="1"/>
          </p:cNvCxnSpPr>
          <p:nvPr/>
        </p:nvCxnSpPr>
        <p:spPr>
          <a:xfrm rot="10800000" flipH="1">
            <a:off x="2670313" y="3033431"/>
            <a:ext cx="213136" cy="2966491"/>
          </a:xfrm>
          <a:prstGeom prst="bentConnector3">
            <a:avLst>
              <a:gd name="adj1" fmla="val -107255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DAA1A1B-50D9-4F45-9590-AB6F3F3CD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208662"/>
              </p:ext>
            </p:extLst>
          </p:nvPr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sp>
        <p:nvSpPr>
          <p:cNvPr id="26" name="矩形 25">
            <a:extLst>
              <a:ext uri="{FF2B5EF4-FFF2-40B4-BE49-F238E27FC236}">
                <a16:creationId xmlns:a16="http://schemas.microsoft.com/office/drawing/2014/main" id="{10800913-51B0-4B44-AEE0-0B79AF5543CD}"/>
              </a:ext>
            </a:extLst>
          </p:cNvPr>
          <p:cNvSpPr/>
          <p:nvPr/>
        </p:nvSpPr>
        <p:spPr>
          <a:xfrm>
            <a:off x="3134138" y="2706756"/>
            <a:ext cx="3584714" cy="223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353631-35E5-7145-94A2-81346D9561A0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FC2E33E-0ABA-6C44-97A4-0D194D7ABCE3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向右箭號 31">
            <a:extLst>
              <a:ext uri="{FF2B5EF4-FFF2-40B4-BE49-F238E27FC236}">
                <a16:creationId xmlns:a16="http://schemas.microsoft.com/office/drawing/2014/main" id="{236424B0-4674-E14A-A5DD-7506D4DF172E}"/>
              </a:ext>
            </a:extLst>
          </p:cNvPr>
          <p:cNvSpPr/>
          <p:nvPr/>
        </p:nvSpPr>
        <p:spPr>
          <a:xfrm>
            <a:off x="2888974" y="178904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向右箭號 32">
            <a:extLst>
              <a:ext uri="{FF2B5EF4-FFF2-40B4-BE49-F238E27FC236}">
                <a16:creationId xmlns:a16="http://schemas.microsoft.com/office/drawing/2014/main" id="{029E9BB2-CE9A-E641-AE47-E902A47048F7}"/>
              </a:ext>
            </a:extLst>
          </p:cNvPr>
          <p:cNvSpPr/>
          <p:nvPr/>
        </p:nvSpPr>
        <p:spPr>
          <a:xfrm>
            <a:off x="2888974" y="231581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F26A37D4-2D80-C54B-B6AE-F8605330FF54}"/>
              </a:ext>
            </a:extLst>
          </p:cNvPr>
          <p:cNvSpPr/>
          <p:nvPr/>
        </p:nvSpPr>
        <p:spPr>
          <a:xfrm>
            <a:off x="2888973" y="204414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450622F8-912A-3C49-8A30-29B5C10A016D}"/>
              </a:ext>
            </a:extLst>
          </p:cNvPr>
          <p:cNvSpPr/>
          <p:nvPr/>
        </p:nvSpPr>
        <p:spPr>
          <a:xfrm>
            <a:off x="2888973" y="52179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F14A8B5A-E829-8E48-848A-8828A5F4A6A5}"/>
              </a:ext>
            </a:extLst>
          </p:cNvPr>
          <p:cNvSpPr/>
          <p:nvPr/>
        </p:nvSpPr>
        <p:spPr>
          <a:xfrm>
            <a:off x="2888973" y="104857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右箭號 36">
            <a:extLst>
              <a:ext uri="{FF2B5EF4-FFF2-40B4-BE49-F238E27FC236}">
                <a16:creationId xmlns:a16="http://schemas.microsoft.com/office/drawing/2014/main" id="{4F4B3A53-92C8-4A48-9ACF-669F4834E158}"/>
              </a:ext>
            </a:extLst>
          </p:cNvPr>
          <p:cNvSpPr/>
          <p:nvPr/>
        </p:nvSpPr>
        <p:spPr>
          <a:xfrm>
            <a:off x="2888972" y="77690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7696010-57A1-C643-8726-AC055C39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sp>
        <p:nvSpPr>
          <p:cNvPr id="51" name="向右箭號 50">
            <a:extLst>
              <a:ext uri="{FF2B5EF4-FFF2-40B4-BE49-F238E27FC236}">
                <a16:creationId xmlns:a16="http://schemas.microsoft.com/office/drawing/2014/main" id="{095CC5CA-F4B4-ED43-A2E2-4FA66E79DCDE}"/>
              </a:ext>
            </a:extLst>
          </p:cNvPr>
          <p:cNvSpPr/>
          <p:nvPr/>
        </p:nvSpPr>
        <p:spPr>
          <a:xfrm>
            <a:off x="2883449" y="2953916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向右箭號 51">
            <a:extLst>
              <a:ext uri="{FF2B5EF4-FFF2-40B4-BE49-F238E27FC236}">
                <a16:creationId xmlns:a16="http://schemas.microsoft.com/office/drawing/2014/main" id="{5B72EB7A-C4EC-D64C-97E6-F96B7E24128F}"/>
              </a:ext>
            </a:extLst>
          </p:cNvPr>
          <p:cNvSpPr/>
          <p:nvPr/>
        </p:nvSpPr>
        <p:spPr>
          <a:xfrm>
            <a:off x="2884554" y="3505598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向右箭號 52">
            <a:extLst>
              <a:ext uri="{FF2B5EF4-FFF2-40B4-BE49-F238E27FC236}">
                <a16:creationId xmlns:a16="http://schemas.microsoft.com/office/drawing/2014/main" id="{0AEE2444-824C-1B4B-A7F9-7E6A3D0336C8}"/>
              </a:ext>
            </a:extLst>
          </p:cNvPr>
          <p:cNvSpPr/>
          <p:nvPr/>
        </p:nvSpPr>
        <p:spPr>
          <a:xfrm>
            <a:off x="2885659" y="322975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向右箭號 53">
            <a:extLst>
              <a:ext uri="{FF2B5EF4-FFF2-40B4-BE49-F238E27FC236}">
                <a16:creationId xmlns:a16="http://schemas.microsoft.com/office/drawing/2014/main" id="{84F42106-AF89-9F4E-ADF4-F8DCF7275145}"/>
              </a:ext>
            </a:extLst>
          </p:cNvPr>
          <p:cNvSpPr/>
          <p:nvPr/>
        </p:nvSpPr>
        <p:spPr>
          <a:xfrm>
            <a:off x="2886764" y="378143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向右箭號 54">
            <a:extLst>
              <a:ext uri="{FF2B5EF4-FFF2-40B4-BE49-F238E27FC236}">
                <a16:creationId xmlns:a16="http://schemas.microsoft.com/office/drawing/2014/main" id="{89E9F1E3-3255-004E-87CD-523A6A498433}"/>
              </a:ext>
            </a:extLst>
          </p:cNvPr>
          <p:cNvSpPr/>
          <p:nvPr/>
        </p:nvSpPr>
        <p:spPr>
          <a:xfrm>
            <a:off x="2887869" y="4333121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向右箭號 55">
            <a:extLst>
              <a:ext uri="{FF2B5EF4-FFF2-40B4-BE49-F238E27FC236}">
                <a16:creationId xmlns:a16="http://schemas.microsoft.com/office/drawing/2014/main" id="{5EF881B2-DC60-1B48-ACF9-78FA7D4C398A}"/>
              </a:ext>
            </a:extLst>
          </p:cNvPr>
          <p:cNvSpPr/>
          <p:nvPr/>
        </p:nvSpPr>
        <p:spPr>
          <a:xfrm>
            <a:off x="2882344" y="405728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4A28C30B-EF69-0F42-B50F-7C7C8ACB9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36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8B57535-FBE6-C244-A2F7-CA4FBEB7C77E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0A8104-40EF-264A-AEA2-62D398730FE3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CDA43-C523-5841-9E04-07E0B9FE2E6C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4" name="向左箭號圖說文字 13">
            <a:extLst>
              <a:ext uri="{FF2B5EF4-FFF2-40B4-BE49-F238E27FC236}">
                <a16:creationId xmlns:a16="http://schemas.microsoft.com/office/drawing/2014/main" id="{86DF911F-EA5F-8C40-912C-703408F71136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cxnSp>
        <p:nvCxnSpPr>
          <p:cNvPr id="18" name="肘形接點 17">
            <a:extLst>
              <a:ext uri="{FF2B5EF4-FFF2-40B4-BE49-F238E27FC236}">
                <a16:creationId xmlns:a16="http://schemas.microsoft.com/office/drawing/2014/main" id="{FFBFF09D-8D1F-DA4C-9275-068FEEBA8E98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1856407" y="2395328"/>
            <a:ext cx="1027042" cy="63810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10800913-51B0-4B44-AEE0-0B79AF5543CD}"/>
              </a:ext>
            </a:extLst>
          </p:cNvPr>
          <p:cNvSpPr/>
          <p:nvPr/>
        </p:nvSpPr>
        <p:spPr>
          <a:xfrm>
            <a:off x="3134138" y="2706756"/>
            <a:ext cx="3584714" cy="223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353631-35E5-7145-94A2-81346D9561A0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FC2E33E-0ABA-6C44-97A4-0D194D7ABCE3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向右箭號 31">
            <a:extLst>
              <a:ext uri="{FF2B5EF4-FFF2-40B4-BE49-F238E27FC236}">
                <a16:creationId xmlns:a16="http://schemas.microsoft.com/office/drawing/2014/main" id="{236424B0-4674-E14A-A5DD-7506D4DF172E}"/>
              </a:ext>
            </a:extLst>
          </p:cNvPr>
          <p:cNvSpPr/>
          <p:nvPr/>
        </p:nvSpPr>
        <p:spPr>
          <a:xfrm>
            <a:off x="2888974" y="178904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向右箭號 32">
            <a:extLst>
              <a:ext uri="{FF2B5EF4-FFF2-40B4-BE49-F238E27FC236}">
                <a16:creationId xmlns:a16="http://schemas.microsoft.com/office/drawing/2014/main" id="{029E9BB2-CE9A-E641-AE47-E902A47048F7}"/>
              </a:ext>
            </a:extLst>
          </p:cNvPr>
          <p:cNvSpPr/>
          <p:nvPr/>
        </p:nvSpPr>
        <p:spPr>
          <a:xfrm>
            <a:off x="2888974" y="231581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F26A37D4-2D80-C54B-B6AE-F8605330FF54}"/>
              </a:ext>
            </a:extLst>
          </p:cNvPr>
          <p:cNvSpPr/>
          <p:nvPr/>
        </p:nvSpPr>
        <p:spPr>
          <a:xfrm>
            <a:off x="2888973" y="204414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450622F8-912A-3C49-8A30-29B5C10A016D}"/>
              </a:ext>
            </a:extLst>
          </p:cNvPr>
          <p:cNvSpPr/>
          <p:nvPr/>
        </p:nvSpPr>
        <p:spPr>
          <a:xfrm>
            <a:off x="2888973" y="52179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F14A8B5A-E829-8E48-848A-8828A5F4A6A5}"/>
              </a:ext>
            </a:extLst>
          </p:cNvPr>
          <p:cNvSpPr/>
          <p:nvPr/>
        </p:nvSpPr>
        <p:spPr>
          <a:xfrm>
            <a:off x="2888973" y="104857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右箭號 36">
            <a:extLst>
              <a:ext uri="{FF2B5EF4-FFF2-40B4-BE49-F238E27FC236}">
                <a16:creationId xmlns:a16="http://schemas.microsoft.com/office/drawing/2014/main" id="{4F4B3A53-92C8-4A48-9ACF-669F4834E158}"/>
              </a:ext>
            </a:extLst>
          </p:cNvPr>
          <p:cNvSpPr/>
          <p:nvPr/>
        </p:nvSpPr>
        <p:spPr>
          <a:xfrm>
            <a:off x="2888972" y="77690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7696010-57A1-C643-8726-AC055C39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AE8D1CE4-F3D4-7D4B-88B7-E56D41E82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869331"/>
              </p:ext>
            </p:extLst>
          </p:nvPr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sp>
        <p:nvSpPr>
          <p:cNvPr id="44" name="向右箭號 43">
            <a:extLst>
              <a:ext uri="{FF2B5EF4-FFF2-40B4-BE49-F238E27FC236}">
                <a16:creationId xmlns:a16="http://schemas.microsoft.com/office/drawing/2014/main" id="{A9EFDE47-954D-7D47-92E9-28150D4D7680}"/>
              </a:ext>
            </a:extLst>
          </p:cNvPr>
          <p:cNvSpPr/>
          <p:nvPr/>
        </p:nvSpPr>
        <p:spPr>
          <a:xfrm>
            <a:off x="2883449" y="2953916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向右箭號 44">
            <a:extLst>
              <a:ext uri="{FF2B5EF4-FFF2-40B4-BE49-F238E27FC236}">
                <a16:creationId xmlns:a16="http://schemas.microsoft.com/office/drawing/2014/main" id="{E6B78AB2-96E0-3B41-8520-1AC779ECC386}"/>
              </a:ext>
            </a:extLst>
          </p:cNvPr>
          <p:cNvSpPr/>
          <p:nvPr/>
        </p:nvSpPr>
        <p:spPr>
          <a:xfrm>
            <a:off x="2884554" y="3505598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向右箭號 45">
            <a:extLst>
              <a:ext uri="{FF2B5EF4-FFF2-40B4-BE49-F238E27FC236}">
                <a16:creationId xmlns:a16="http://schemas.microsoft.com/office/drawing/2014/main" id="{DB9636E5-BD0C-0549-A114-D2B6A86206C9}"/>
              </a:ext>
            </a:extLst>
          </p:cNvPr>
          <p:cNvSpPr/>
          <p:nvPr/>
        </p:nvSpPr>
        <p:spPr>
          <a:xfrm>
            <a:off x="2885659" y="322975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向右箭號 46">
            <a:extLst>
              <a:ext uri="{FF2B5EF4-FFF2-40B4-BE49-F238E27FC236}">
                <a16:creationId xmlns:a16="http://schemas.microsoft.com/office/drawing/2014/main" id="{851F2524-E3E3-D249-9F6E-C5793DAFF8D1}"/>
              </a:ext>
            </a:extLst>
          </p:cNvPr>
          <p:cNvSpPr/>
          <p:nvPr/>
        </p:nvSpPr>
        <p:spPr>
          <a:xfrm>
            <a:off x="2886764" y="378143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向右箭號 47">
            <a:extLst>
              <a:ext uri="{FF2B5EF4-FFF2-40B4-BE49-F238E27FC236}">
                <a16:creationId xmlns:a16="http://schemas.microsoft.com/office/drawing/2014/main" id="{77EFAD1C-5EDF-D941-A371-C4D3E66A7482}"/>
              </a:ext>
            </a:extLst>
          </p:cNvPr>
          <p:cNvSpPr/>
          <p:nvPr/>
        </p:nvSpPr>
        <p:spPr>
          <a:xfrm>
            <a:off x="2887869" y="4333121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向右箭號 48">
            <a:extLst>
              <a:ext uri="{FF2B5EF4-FFF2-40B4-BE49-F238E27FC236}">
                <a16:creationId xmlns:a16="http://schemas.microsoft.com/office/drawing/2014/main" id="{0F2B95E1-81FD-A741-A1B6-3515C952FC7F}"/>
              </a:ext>
            </a:extLst>
          </p:cNvPr>
          <p:cNvSpPr/>
          <p:nvPr/>
        </p:nvSpPr>
        <p:spPr>
          <a:xfrm>
            <a:off x="2882344" y="405728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60904D28-F9C4-F446-8E52-35D129CB8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31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8B57535-FBE6-C244-A2F7-CA4FBEB7C77E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0A8104-40EF-264A-AEA2-62D398730FE3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CDA43-C523-5841-9E04-07E0B9FE2E6C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4" name="向左箭號圖說文字 13">
            <a:extLst>
              <a:ext uri="{FF2B5EF4-FFF2-40B4-BE49-F238E27FC236}">
                <a16:creationId xmlns:a16="http://schemas.microsoft.com/office/drawing/2014/main" id="{86DF911F-EA5F-8C40-912C-703408F71136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cxnSp>
        <p:nvCxnSpPr>
          <p:cNvPr id="18" name="肘形接點 17">
            <a:extLst>
              <a:ext uri="{FF2B5EF4-FFF2-40B4-BE49-F238E27FC236}">
                <a16:creationId xmlns:a16="http://schemas.microsoft.com/office/drawing/2014/main" id="{FFBFF09D-8D1F-DA4C-9275-068FEEBA8E98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856407" y="2395328"/>
            <a:ext cx="1029252" cy="913943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10800913-51B0-4B44-AEE0-0B79AF5543CD}"/>
              </a:ext>
            </a:extLst>
          </p:cNvPr>
          <p:cNvSpPr/>
          <p:nvPr/>
        </p:nvSpPr>
        <p:spPr>
          <a:xfrm>
            <a:off x="3134138" y="2706756"/>
            <a:ext cx="3584714" cy="223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353631-35E5-7145-94A2-81346D9561A0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FC2E33E-0ABA-6C44-97A4-0D194D7ABCE3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向右箭號 31">
            <a:extLst>
              <a:ext uri="{FF2B5EF4-FFF2-40B4-BE49-F238E27FC236}">
                <a16:creationId xmlns:a16="http://schemas.microsoft.com/office/drawing/2014/main" id="{236424B0-4674-E14A-A5DD-7506D4DF172E}"/>
              </a:ext>
            </a:extLst>
          </p:cNvPr>
          <p:cNvSpPr/>
          <p:nvPr/>
        </p:nvSpPr>
        <p:spPr>
          <a:xfrm>
            <a:off x="2888974" y="178904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向右箭號 32">
            <a:extLst>
              <a:ext uri="{FF2B5EF4-FFF2-40B4-BE49-F238E27FC236}">
                <a16:creationId xmlns:a16="http://schemas.microsoft.com/office/drawing/2014/main" id="{029E9BB2-CE9A-E641-AE47-E902A47048F7}"/>
              </a:ext>
            </a:extLst>
          </p:cNvPr>
          <p:cNvSpPr/>
          <p:nvPr/>
        </p:nvSpPr>
        <p:spPr>
          <a:xfrm>
            <a:off x="2888974" y="231581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F26A37D4-2D80-C54B-B6AE-F8605330FF54}"/>
              </a:ext>
            </a:extLst>
          </p:cNvPr>
          <p:cNvSpPr/>
          <p:nvPr/>
        </p:nvSpPr>
        <p:spPr>
          <a:xfrm>
            <a:off x="2888973" y="204414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450622F8-912A-3C49-8A30-29B5C10A016D}"/>
              </a:ext>
            </a:extLst>
          </p:cNvPr>
          <p:cNvSpPr/>
          <p:nvPr/>
        </p:nvSpPr>
        <p:spPr>
          <a:xfrm>
            <a:off x="2888973" y="52179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F14A8B5A-E829-8E48-848A-8828A5F4A6A5}"/>
              </a:ext>
            </a:extLst>
          </p:cNvPr>
          <p:cNvSpPr/>
          <p:nvPr/>
        </p:nvSpPr>
        <p:spPr>
          <a:xfrm>
            <a:off x="2888973" y="104857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右箭號 36">
            <a:extLst>
              <a:ext uri="{FF2B5EF4-FFF2-40B4-BE49-F238E27FC236}">
                <a16:creationId xmlns:a16="http://schemas.microsoft.com/office/drawing/2014/main" id="{4F4B3A53-92C8-4A48-9ACF-669F4834E158}"/>
              </a:ext>
            </a:extLst>
          </p:cNvPr>
          <p:cNvSpPr/>
          <p:nvPr/>
        </p:nvSpPr>
        <p:spPr>
          <a:xfrm>
            <a:off x="2888972" y="77690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7696010-57A1-C643-8726-AC055C39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B616B8CE-ED08-E74C-9B95-AEDFE6A91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884301"/>
              </p:ext>
            </p:extLst>
          </p:nvPr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sp>
        <p:nvSpPr>
          <p:cNvPr id="44" name="向右箭號 43">
            <a:extLst>
              <a:ext uri="{FF2B5EF4-FFF2-40B4-BE49-F238E27FC236}">
                <a16:creationId xmlns:a16="http://schemas.microsoft.com/office/drawing/2014/main" id="{296FB7D0-ADA5-9A43-8E60-5E379A66DF58}"/>
              </a:ext>
            </a:extLst>
          </p:cNvPr>
          <p:cNvSpPr/>
          <p:nvPr/>
        </p:nvSpPr>
        <p:spPr>
          <a:xfrm>
            <a:off x="2883449" y="2953916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向右箭號 44">
            <a:extLst>
              <a:ext uri="{FF2B5EF4-FFF2-40B4-BE49-F238E27FC236}">
                <a16:creationId xmlns:a16="http://schemas.microsoft.com/office/drawing/2014/main" id="{2C24A237-6A17-0E4F-9BE9-A64B781A7DC6}"/>
              </a:ext>
            </a:extLst>
          </p:cNvPr>
          <p:cNvSpPr/>
          <p:nvPr/>
        </p:nvSpPr>
        <p:spPr>
          <a:xfrm>
            <a:off x="2884554" y="3505598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向右箭號 45">
            <a:extLst>
              <a:ext uri="{FF2B5EF4-FFF2-40B4-BE49-F238E27FC236}">
                <a16:creationId xmlns:a16="http://schemas.microsoft.com/office/drawing/2014/main" id="{B1D35546-2EF2-0345-A878-92FB328810C6}"/>
              </a:ext>
            </a:extLst>
          </p:cNvPr>
          <p:cNvSpPr/>
          <p:nvPr/>
        </p:nvSpPr>
        <p:spPr>
          <a:xfrm>
            <a:off x="2885659" y="322975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向右箭號 46">
            <a:extLst>
              <a:ext uri="{FF2B5EF4-FFF2-40B4-BE49-F238E27FC236}">
                <a16:creationId xmlns:a16="http://schemas.microsoft.com/office/drawing/2014/main" id="{AD301F13-A01C-304E-AA53-918E20A3E36C}"/>
              </a:ext>
            </a:extLst>
          </p:cNvPr>
          <p:cNvSpPr/>
          <p:nvPr/>
        </p:nvSpPr>
        <p:spPr>
          <a:xfrm>
            <a:off x="2886764" y="378143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向右箭號 47">
            <a:extLst>
              <a:ext uri="{FF2B5EF4-FFF2-40B4-BE49-F238E27FC236}">
                <a16:creationId xmlns:a16="http://schemas.microsoft.com/office/drawing/2014/main" id="{9A58A6DC-FC27-8446-B711-241C7DAE72F2}"/>
              </a:ext>
            </a:extLst>
          </p:cNvPr>
          <p:cNvSpPr/>
          <p:nvPr/>
        </p:nvSpPr>
        <p:spPr>
          <a:xfrm>
            <a:off x="2887869" y="4333121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向右箭號 48">
            <a:extLst>
              <a:ext uri="{FF2B5EF4-FFF2-40B4-BE49-F238E27FC236}">
                <a16:creationId xmlns:a16="http://schemas.microsoft.com/office/drawing/2014/main" id="{7DF2F012-7D00-374E-849F-20D298F446A5}"/>
              </a:ext>
            </a:extLst>
          </p:cNvPr>
          <p:cNvSpPr/>
          <p:nvPr/>
        </p:nvSpPr>
        <p:spPr>
          <a:xfrm>
            <a:off x="2882344" y="405728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E3850868-6CD4-6448-A881-6F4E688DE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37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8B57535-FBE6-C244-A2F7-CA4FBEB7C77E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0A8104-40EF-264A-AEA2-62D398730FE3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CDA43-C523-5841-9E04-07E0B9FE2E6C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4" name="向左箭號圖說文字 13">
            <a:extLst>
              <a:ext uri="{FF2B5EF4-FFF2-40B4-BE49-F238E27FC236}">
                <a16:creationId xmlns:a16="http://schemas.microsoft.com/office/drawing/2014/main" id="{86DF911F-EA5F-8C40-912C-703408F71136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0800913-51B0-4B44-AEE0-0B79AF5543CD}"/>
              </a:ext>
            </a:extLst>
          </p:cNvPr>
          <p:cNvSpPr/>
          <p:nvPr/>
        </p:nvSpPr>
        <p:spPr>
          <a:xfrm>
            <a:off x="3134138" y="2706756"/>
            <a:ext cx="3584714" cy="223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353631-35E5-7145-94A2-81346D9561A0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FC2E33E-0ABA-6C44-97A4-0D194D7ABCE3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向右箭號 31">
            <a:extLst>
              <a:ext uri="{FF2B5EF4-FFF2-40B4-BE49-F238E27FC236}">
                <a16:creationId xmlns:a16="http://schemas.microsoft.com/office/drawing/2014/main" id="{236424B0-4674-E14A-A5DD-7506D4DF172E}"/>
              </a:ext>
            </a:extLst>
          </p:cNvPr>
          <p:cNvSpPr/>
          <p:nvPr/>
        </p:nvSpPr>
        <p:spPr>
          <a:xfrm>
            <a:off x="2888974" y="178904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向右箭號 32">
            <a:extLst>
              <a:ext uri="{FF2B5EF4-FFF2-40B4-BE49-F238E27FC236}">
                <a16:creationId xmlns:a16="http://schemas.microsoft.com/office/drawing/2014/main" id="{029E9BB2-CE9A-E641-AE47-E902A47048F7}"/>
              </a:ext>
            </a:extLst>
          </p:cNvPr>
          <p:cNvSpPr/>
          <p:nvPr/>
        </p:nvSpPr>
        <p:spPr>
          <a:xfrm>
            <a:off x="2888974" y="231581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F26A37D4-2D80-C54B-B6AE-F8605330FF54}"/>
              </a:ext>
            </a:extLst>
          </p:cNvPr>
          <p:cNvSpPr/>
          <p:nvPr/>
        </p:nvSpPr>
        <p:spPr>
          <a:xfrm>
            <a:off x="2888973" y="204414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450622F8-912A-3C49-8A30-29B5C10A016D}"/>
              </a:ext>
            </a:extLst>
          </p:cNvPr>
          <p:cNvSpPr/>
          <p:nvPr/>
        </p:nvSpPr>
        <p:spPr>
          <a:xfrm>
            <a:off x="2888973" y="52179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F14A8B5A-E829-8E48-848A-8828A5F4A6A5}"/>
              </a:ext>
            </a:extLst>
          </p:cNvPr>
          <p:cNvSpPr/>
          <p:nvPr/>
        </p:nvSpPr>
        <p:spPr>
          <a:xfrm>
            <a:off x="2888973" y="104857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右箭號 36">
            <a:extLst>
              <a:ext uri="{FF2B5EF4-FFF2-40B4-BE49-F238E27FC236}">
                <a16:creationId xmlns:a16="http://schemas.microsoft.com/office/drawing/2014/main" id="{4F4B3A53-92C8-4A48-9ACF-669F4834E158}"/>
              </a:ext>
            </a:extLst>
          </p:cNvPr>
          <p:cNvSpPr/>
          <p:nvPr/>
        </p:nvSpPr>
        <p:spPr>
          <a:xfrm>
            <a:off x="2888972" y="77690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7696010-57A1-C643-8726-AC055C39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B616B8CE-ED08-E74C-9B95-AEDFE6A91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49006"/>
              </p:ext>
            </p:extLst>
          </p:nvPr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sp>
        <p:nvSpPr>
          <p:cNvPr id="44" name="向右箭號 43">
            <a:extLst>
              <a:ext uri="{FF2B5EF4-FFF2-40B4-BE49-F238E27FC236}">
                <a16:creationId xmlns:a16="http://schemas.microsoft.com/office/drawing/2014/main" id="{40C76AE4-5434-9240-B372-DC2D7A2A74D2}"/>
              </a:ext>
            </a:extLst>
          </p:cNvPr>
          <p:cNvSpPr/>
          <p:nvPr/>
        </p:nvSpPr>
        <p:spPr>
          <a:xfrm>
            <a:off x="2883449" y="2953916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向右箭號 44">
            <a:extLst>
              <a:ext uri="{FF2B5EF4-FFF2-40B4-BE49-F238E27FC236}">
                <a16:creationId xmlns:a16="http://schemas.microsoft.com/office/drawing/2014/main" id="{CFCA0ED3-1413-0744-8285-834903E524BB}"/>
              </a:ext>
            </a:extLst>
          </p:cNvPr>
          <p:cNvSpPr/>
          <p:nvPr/>
        </p:nvSpPr>
        <p:spPr>
          <a:xfrm>
            <a:off x="2884554" y="3505598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向右箭號 45">
            <a:extLst>
              <a:ext uri="{FF2B5EF4-FFF2-40B4-BE49-F238E27FC236}">
                <a16:creationId xmlns:a16="http://schemas.microsoft.com/office/drawing/2014/main" id="{2A7EB2A8-B3D4-4249-8FAB-9B0528DAFF02}"/>
              </a:ext>
            </a:extLst>
          </p:cNvPr>
          <p:cNvSpPr/>
          <p:nvPr/>
        </p:nvSpPr>
        <p:spPr>
          <a:xfrm>
            <a:off x="2885659" y="322975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向右箭號 46">
            <a:extLst>
              <a:ext uri="{FF2B5EF4-FFF2-40B4-BE49-F238E27FC236}">
                <a16:creationId xmlns:a16="http://schemas.microsoft.com/office/drawing/2014/main" id="{5C06AEF9-54C2-4E4E-A73E-DE6A32227FEF}"/>
              </a:ext>
            </a:extLst>
          </p:cNvPr>
          <p:cNvSpPr/>
          <p:nvPr/>
        </p:nvSpPr>
        <p:spPr>
          <a:xfrm>
            <a:off x="2886764" y="378143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向右箭號 47">
            <a:extLst>
              <a:ext uri="{FF2B5EF4-FFF2-40B4-BE49-F238E27FC236}">
                <a16:creationId xmlns:a16="http://schemas.microsoft.com/office/drawing/2014/main" id="{1A4FBFE4-922F-394F-A969-FB05D6CF7723}"/>
              </a:ext>
            </a:extLst>
          </p:cNvPr>
          <p:cNvSpPr/>
          <p:nvPr/>
        </p:nvSpPr>
        <p:spPr>
          <a:xfrm>
            <a:off x="2887869" y="4333121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向右箭號 48">
            <a:extLst>
              <a:ext uri="{FF2B5EF4-FFF2-40B4-BE49-F238E27FC236}">
                <a16:creationId xmlns:a16="http://schemas.microsoft.com/office/drawing/2014/main" id="{96B44964-5912-7C42-9790-56EE4A4E035D}"/>
              </a:ext>
            </a:extLst>
          </p:cNvPr>
          <p:cNvSpPr/>
          <p:nvPr/>
        </p:nvSpPr>
        <p:spPr>
          <a:xfrm>
            <a:off x="2882344" y="405728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0" name="肘形接點 49">
            <a:extLst>
              <a:ext uri="{FF2B5EF4-FFF2-40B4-BE49-F238E27FC236}">
                <a16:creationId xmlns:a16="http://schemas.microsoft.com/office/drawing/2014/main" id="{677A4BEE-7C0F-E045-9535-098B5C9D83F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856407" y="2395328"/>
            <a:ext cx="1028147" cy="118978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3C14F43A-45FF-BD4D-84D4-54B91FEA8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87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8B57535-FBE6-C244-A2F7-CA4FBEB7C77E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0A8104-40EF-264A-AEA2-62D398730FE3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CDA43-C523-5841-9E04-07E0B9FE2E6C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4" name="向左箭號圖說文字 13">
            <a:extLst>
              <a:ext uri="{FF2B5EF4-FFF2-40B4-BE49-F238E27FC236}">
                <a16:creationId xmlns:a16="http://schemas.microsoft.com/office/drawing/2014/main" id="{86DF911F-EA5F-8C40-912C-703408F71136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cxnSp>
        <p:nvCxnSpPr>
          <p:cNvPr id="18" name="肘形接點 17">
            <a:extLst>
              <a:ext uri="{FF2B5EF4-FFF2-40B4-BE49-F238E27FC236}">
                <a16:creationId xmlns:a16="http://schemas.microsoft.com/office/drawing/2014/main" id="{FFBFF09D-8D1F-DA4C-9275-068FEEBA8E98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1856407" y="2395328"/>
            <a:ext cx="1030357" cy="146562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10800913-51B0-4B44-AEE0-0B79AF5543CD}"/>
              </a:ext>
            </a:extLst>
          </p:cNvPr>
          <p:cNvSpPr/>
          <p:nvPr/>
        </p:nvSpPr>
        <p:spPr>
          <a:xfrm>
            <a:off x="3134138" y="2706756"/>
            <a:ext cx="3584714" cy="223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353631-35E5-7145-94A2-81346D9561A0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FC2E33E-0ABA-6C44-97A4-0D194D7ABCE3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向右箭號 31">
            <a:extLst>
              <a:ext uri="{FF2B5EF4-FFF2-40B4-BE49-F238E27FC236}">
                <a16:creationId xmlns:a16="http://schemas.microsoft.com/office/drawing/2014/main" id="{236424B0-4674-E14A-A5DD-7506D4DF172E}"/>
              </a:ext>
            </a:extLst>
          </p:cNvPr>
          <p:cNvSpPr/>
          <p:nvPr/>
        </p:nvSpPr>
        <p:spPr>
          <a:xfrm>
            <a:off x="2888974" y="178904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向右箭號 32">
            <a:extLst>
              <a:ext uri="{FF2B5EF4-FFF2-40B4-BE49-F238E27FC236}">
                <a16:creationId xmlns:a16="http://schemas.microsoft.com/office/drawing/2014/main" id="{029E9BB2-CE9A-E641-AE47-E902A47048F7}"/>
              </a:ext>
            </a:extLst>
          </p:cNvPr>
          <p:cNvSpPr/>
          <p:nvPr/>
        </p:nvSpPr>
        <p:spPr>
          <a:xfrm>
            <a:off x="2888974" y="231581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F26A37D4-2D80-C54B-B6AE-F8605330FF54}"/>
              </a:ext>
            </a:extLst>
          </p:cNvPr>
          <p:cNvSpPr/>
          <p:nvPr/>
        </p:nvSpPr>
        <p:spPr>
          <a:xfrm>
            <a:off x="2888973" y="204414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450622F8-912A-3C49-8A30-29B5C10A016D}"/>
              </a:ext>
            </a:extLst>
          </p:cNvPr>
          <p:cNvSpPr/>
          <p:nvPr/>
        </p:nvSpPr>
        <p:spPr>
          <a:xfrm>
            <a:off x="2888973" y="52179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F14A8B5A-E829-8E48-848A-8828A5F4A6A5}"/>
              </a:ext>
            </a:extLst>
          </p:cNvPr>
          <p:cNvSpPr/>
          <p:nvPr/>
        </p:nvSpPr>
        <p:spPr>
          <a:xfrm>
            <a:off x="2888973" y="104857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右箭號 36">
            <a:extLst>
              <a:ext uri="{FF2B5EF4-FFF2-40B4-BE49-F238E27FC236}">
                <a16:creationId xmlns:a16="http://schemas.microsoft.com/office/drawing/2014/main" id="{4F4B3A53-92C8-4A48-9ACF-669F4834E158}"/>
              </a:ext>
            </a:extLst>
          </p:cNvPr>
          <p:cNvSpPr/>
          <p:nvPr/>
        </p:nvSpPr>
        <p:spPr>
          <a:xfrm>
            <a:off x="2888972" y="77690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7696010-57A1-C643-8726-AC055C39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B616B8CE-ED08-E74C-9B95-AEDFE6A91071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sp>
        <p:nvSpPr>
          <p:cNvPr id="44" name="向右箭號 43">
            <a:extLst>
              <a:ext uri="{FF2B5EF4-FFF2-40B4-BE49-F238E27FC236}">
                <a16:creationId xmlns:a16="http://schemas.microsoft.com/office/drawing/2014/main" id="{7AE14EC7-965B-8B43-84A9-C1B4B2B83E9A}"/>
              </a:ext>
            </a:extLst>
          </p:cNvPr>
          <p:cNvSpPr/>
          <p:nvPr/>
        </p:nvSpPr>
        <p:spPr>
          <a:xfrm>
            <a:off x="2883449" y="2953916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向右箭號 44">
            <a:extLst>
              <a:ext uri="{FF2B5EF4-FFF2-40B4-BE49-F238E27FC236}">
                <a16:creationId xmlns:a16="http://schemas.microsoft.com/office/drawing/2014/main" id="{4BB22D17-F163-8E45-85FB-C7FA03982CAD}"/>
              </a:ext>
            </a:extLst>
          </p:cNvPr>
          <p:cNvSpPr/>
          <p:nvPr/>
        </p:nvSpPr>
        <p:spPr>
          <a:xfrm>
            <a:off x="2884554" y="3505598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向右箭號 45">
            <a:extLst>
              <a:ext uri="{FF2B5EF4-FFF2-40B4-BE49-F238E27FC236}">
                <a16:creationId xmlns:a16="http://schemas.microsoft.com/office/drawing/2014/main" id="{02621072-B6DB-CD4F-BBD0-D3ABBCC33BFE}"/>
              </a:ext>
            </a:extLst>
          </p:cNvPr>
          <p:cNvSpPr/>
          <p:nvPr/>
        </p:nvSpPr>
        <p:spPr>
          <a:xfrm>
            <a:off x="2885659" y="322975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向右箭號 46">
            <a:extLst>
              <a:ext uri="{FF2B5EF4-FFF2-40B4-BE49-F238E27FC236}">
                <a16:creationId xmlns:a16="http://schemas.microsoft.com/office/drawing/2014/main" id="{5728ABB1-2C7A-5949-952A-ED0D4BAB5E2D}"/>
              </a:ext>
            </a:extLst>
          </p:cNvPr>
          <p:cNvSpPr/>
          <p:nvPr/>
        </p:nvSpPr>
        <p:spPr>
          <a:xfrm>
            <a:off x="2886764" y="378143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向右箭號 47">
            <a:extLst>
              <a:ext uri="{FF2B5EF4-FFF2-40B4-BE49-F238E27FC236}">
                <a16:creationId xmlns:a16="http://schemas.microsoft.com/office/drawing/2014/main" id="{6C99638E-C980-5941-A4BD-2DB9D984257B}"/>
              </a:ext>
            </a:extLst>
          </p:cNvPr>
          <p:cNvSpPr/>
          <p:nvPr/>
        </p:nvSpPr>
        <p:spPr>
          <a:xfrm>
            <a:off x="2887869" y="4333121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向右箭號 48">
            <a:extLst>
              <a:ext uri="{FF2B5EF4-FFF2-40B4-BE49-F238E27FC236}">
                <a16:creationId xmlns:a16="http://schemas.microsoft.com/office/drawing/2014/main" id="{13BAB435-A885-5449-B759-4F92FF98A302}"/>
              </a:ext>
            </a:extLst>
          </p:cNvPr>
          <p:cNvSpPr/>
          <p:nvPr/>
        </p:nvSpPr>
        <p:spPr>
          <a:xfrm>
            <a:off x="2882344" y="405728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9598DDFC-FA42-804E-88D8-151C0076B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67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8B57535-FBE6-C244-A2F7-CA4FBEB7C77E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0A8104-40EF-264A-AEA2-62D398730FE3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CDA43-C523-5841-9E04-07E0B9FE2E6C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4" name="向左箭號圖說文字 13">
            <a:extLst>
              <a:ext uri="{FF2B5EF4-FFF2-40B4-BE49-F238E27FC236}">
                <a16:creationId xmlns:a16="http://schemas.microsoft.com/office/drawing/2014/main" id="{86DF911F-EA5F-8C40-912C-703408F71136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0800913-51B0-4B44-AEE0-0B79AF5543CD}"/>
              </a:ext>
            </a:extLst>
          </p:cNvPr>
          <p:cNvSpPr/>
          <p:nvPr/>
        </p:nvSpPr>
        <p:spPr>
          <a:xfrm>
            <a:off x="3134138" y="2706756"/>
            <a:ext cx="3584714" cy="223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353631-35E5-7145-94A2-81346D9561A0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FC2E33E-0ABA-6C44-97A4-0D194D7ABCE3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向右箭號 31">
            <a:extLst>
              <a:ext uri="{FF2B5EF4-FFF2-40B4-BE49-F238E27FC236}">
                <a16:creationId xmlns:a16="http://schemas.microsoft.com/office/drawing/2014/main" id="{236424B0-4674-E14A-A5DD-7506D4DF172E}"/>
              </a:ext>
            </a:extLst>
          </p:cNvPr>
          <p:cNvSpPr/>
          <p:nvPr/>
        </p:nvSpPr>
        <p:spPr>
          <a:xfrm>
            <a:off x="2888974" y="178904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向右箭號 32">
            <a:extLst>
              <a:ext uri="{FF2B5EF4-FFF2-40B4-BE49-F238E27FC236}">
                <a16:creationId xmlns:a16="http://schemas.microsoft.com/office/drawing/2014/main" id="{029E9BB2-CE9A-E641-AE47-E902A47048F7}"/>
              </a:ext>
            </a:extLst>
          </p:cNvPr>
          <p:cNvSpPr/>
          <p:nvPr/>
        </p:nvSpPr>
        <p:spPr>
          <a:xfrm>
            <a:off x="2888974" y="231581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F26A37D4-2D80-C54B-B6AE-F8605330FF54}"/>
              </a:ext>
            </a:extLst>
          </p:cNvPr>
          <p:cNvSpPr/>
          <p:nvPr/>
        </p:nvSpPr>
        <p:spPr>
          <a:xfrm>
            <a:off x="2888973" y="204414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450622F8-912A-3C49-8A30-29B5C10A016D}"/>
              </a:ext>
            </a:extLst>
          </p:cNvPr>
          <p:cNvSpPr/>
          <p:nvPr/>
        </p:nvSpPr>
        <p:spPr>
          <a:xfrm>
            <a:off x="2888973" y="52179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F14A8B5A-E829-8E48-848A-8828A5F4A6A5}"/>
              </a:ext>
            </a:extLst>
          </p:cNvPr>
          <p:cNvSpPr/>
          <p:nvPr/>
        </p:nvSpPr>
        <p:spPr>
          <a:xfrm>
            <a:off x="2888973" y="104857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右箭號 36">
            <a:extLst>
              <a:ext uri="{FF2B5EF4-FFF2-40B4-BE49-F238E27FC236}">
                <a16:creationId xmlns:a16="http://schemas.microsoft.com/office/drawing/2014/main" id="{4F4B3A53-92C8-4A48-9ACF-669F4834E158}"/>
              </a:ext>
            </a:extLst>
          </p:cNvPr>
          <p:cNvSpPr/>
          <p:nvPr/>
        </p:nvSpPr>
        <p:spPr>
          <a:xfrm>
            <a:off x="2888972" y="77690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7696010-57A1-C643-8726-AC055C39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B616B8CE-ED08-E74C-9B95-AEDFE6A91071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sp>
        <p:nvSpPr>
          <p:cNvPr id="44" name="矩形 43">
            <a:extLst>
              <a:ext uri="{FF2B5EF4-FFF2-40B4-BE49-F238E27FC236}">
                <a16:creationId xmlns:a16="http://schemas.microsoft.com/office/drawing/2014/main" id="{6F1D893F-A93E-AA48-B424-1C089458466D}"/>
              </a:ext>
            </a:extLst>
          </p:cNvPr>
          <p:cNvSpPr/>
          <p:nvPr/>
        </p:nvSpPr>
        <p:spPr>
          <a:xfrm>
            <a:off x="235883" y="5768362"/>
            <a:ext cx="1438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600" dirty="0" err="1">
                <a:solidFill>
                  <a:srgbClr val="FF0000"/>
                </a:solidFill>
                <a:latin typeface="Bauhaus 93" pitchFamily="82" charset="0"/>
              </a:rPr>
              <a:t>ctr+C</a:t>
            </a:r>
            <a:endParaRPr kumimoji="1" lang="zh-TW" altLang="en-US" sz="36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46" name="向右箭號 45">
            <a:extLst>
              <a:ext uri="{FF2B5EF4-FFF2-40B4-BE49-F238E27FC236}">
                <a16:creationId xmlns:a16="http://schemas.microsoft.com/office/drawing/2014/main" id="{FFC4B148-8F4B-0644-A20B-50E5ADC531A5}"/>
              </a:ext>
            </a:extLst>
          </p:cNvPr>
          <p:cNvSpPr/>
          <p:nvPr/>
        </p:nvSpPr>
        <p:spPr>
          <a:xfrm>
            <a:off x="2883449" y="2953916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向右箭號 46">
            <a:extLst>
              <a:ext uri="{FF2B5EF4-FFF2-40B4-BE49-F238E27FC236}">
                <a16:creationId xmlns:a16="http://schemas.microsoft.com/office/drawing/2014/main" id="{DACB0550-A2B8-E54C-AA49-FAF49E90F0B8}"/>
              </a:ext>
            </a:extLst>
          </p:cNvPr>
          <p:cNvSpPr/>
          <p:nvPr/>
        </p:nvSpPr>
        <p:spPr>
          <a:xfrm>
            <a:off x="2884554" y="3505598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向右箭號 47">
            <a:extLst>
              <a:ext uri="{FF2B5EF4-FFF2-40B4-BE49-F238E27FC236}">
                <a16:creationId xmlns:a16="http://schemas.microsoft.com/office/drawing/2014/main" id="{4EF401FC-04A7-3C4C-BC5B-B8353554C455}"/>
              </a:ext>
            </a:extLst>
          </p:cNvPr>
          <p:cNvSpPr/>
          <p:nvPr/>
        </p:nvSpPr>
        <p:spPr>
          <a:xfrm>
            <a:off x="2885659" y="322975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向右箭號 48">
            <a:extLst>
              <a:ext uri="{FF2B5EF4-FFF2-40B4-BE49-F238E27FC236}">
                <a16:creationId xmlns:a16="http://schemas.microsoft.com/office/drawing/2014/main" id="{C5E07ED5-7517-544B-95C6-42DB075CF62B}"/>
              </a:ext>
            </a:extLst>
          </p:cNvPr>
          <p:cNvSpPr/>
          <p:nvPr/>
        </p:nvSpPr>
        <p:spPr>
          <a:xfrm>
            <a:off x="2886764" y="378143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向右箭號 49">
            <a:extLst>
              <a:ext uri="{FF2B5EF4-FFF2-40B4-BE49-F238E27FC236}">
                <a16:creationId xmlns:a16="http://schemas.microsoft.com/office/drawing/2014/main" id="{98C6EF52-2FE4-FB41-99AE-01DD7205EA5A}"/>
              </a:ext>
            </a:extLst>
          </p:cNvPr>
          <p:cNvSpPr/>
          <p:nvPr/>
        </p:nvSpPr>
        <p:spPr>
          <a:xfrm>
            <a:off x="2887869" y="4333121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向右箭號 50">
            <a:extLst>
              <a:ext uri="{FF2B5EF4-FFF2-40B4-BE49-F238E27FC236}">
                <a16:creationId xmlns:a16="http://schemas.microsoft.com/office/drawing/2014/main" id="{14C85D81-289E-5F42-B7FC-F1ACB1842AD8}"/>
              </a:ext>
            </a:extLst>
          </p:cNvPr>
          <p:cNvSpPr/>
          <p:nvPr/>
        </p:nvSpPr>
        <p:spPr>
          <a:xfrm>
            <a:off x="2882344" y="405728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2F463DC6-BD70-8045-9996-3B754B302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2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8B57535-FBE6-C244-A2F7-CA4FBEB7C77E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0A8104-40EF-264A-AEA2-62D398730FE3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CDA43-C523-5841-9E04-07E0B9FE2E6C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4" name="向左箭號圖說文字 13">
            <a:extLst>
              <a:ext uri="{FF2B5EF4-FFF2-40B4-BE49-F238E27FC236}">
                <a16:creationId xmlns:a16="http://schemas.microsoft.com/office/drawing/2014/main" id="{86DF911F-EA5F-8C40-912C-703408F71136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0800913-51B0-4B44-AEE0-0B79AF5543CD}"/>
              </a:ext>
            </a:extLst>
          </p:cNvPr>
          <p:cNvSpPr/>
          <p:nvPr/>
        </p:nvSpPr>
        <p:spPr>
          <a:xfrm>
            <a:off x="3134138" y="2706756"/>
            <a:ext cx="3584714" cy="223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353631-35E5-7145-94A2-81346D9561A0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FC2E33E-0ABA-6C44-97A4-0D194D7ABCE3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向右箭號 31">
            <a:extLst>
              <a:ext uri="{FF2B5EF4-FFF2-40B4-BE49-F238E27FC236}">
                <a16:creationId xmlns:a16="http://schemas.microsoft.com/office/drawing/2014/main" id="{236424B0-4674-E14A-A5DD-7506D4DF172E}"/>
              </a:ext>
            </a:extLst>
          </p:cNvPr>
          <p:cNvSpPr/>
          <p:nvPr/>
        </p:nvSpPr>
        <p:spPr>
          <a:xfrm>
            <a:off x="2888974" y="178904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向右箭號 32">
            <a:extLst>
              <a:ext uri="{FF2B5EF4-FFF2-40B4-BE49-F238E27FC236}">
                <a16:creationId xmlns:a16="http://schemas.microsoft.com/office/drawing/2014/main" id="{029E9BB2-CE9A-E641-AE47-E902A47048F7}"/>
              </a:ext>
            </a:extLst>
          </p:cNvPr>
          <p:cNvSpPr/>
          <p:nvPr/>
        </p:nvSpPr>
        <p:spPr>
          <a:xfrm>
            <a:off x="2888974" y="231581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F26A37D4-2D80-C54B-B6AE-F8605330FF54}"/>
              </a:ext>
            </a:extLst>
          </p:cNvPr>
          <p:cNvSpPr/>
          <p:nvPr/>
        </p:nvSpPr>
        <p:spPr>
          <a:xfrm>
            <a:off x="2888973" y="204414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450622F8-912A-3C49-8A30-29B5C10A016D}"/>
              </a:ext>
            </a:extLst>
          </p:cNvPr>
          <p:cNvSpPr/>
          <p:nvPr/>
        </p:nvSpPr>
        <p:spPr>
          <a:xfrm>
            <a:off x="2888973" y="52179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F14A8B5A-E829-8E48-848A-8828A5F4A6A5}"/>
              </a:ext>
            </a:extLst>
          </p:cNvPr>
          <p:cNvSpPr/>
          <p:nvPr/>
        </p:nvSpPr>
        <p:spPr>
          <a:xfrm>
            <a:off x="2888973" y="104857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右箭號 36">
            <a:extLst>
              <a:ext uri="{FF2B5EF4-FFF2-40B4-BE49-F238E27FC236}">
                <a16:creationId xmlns:a16="http://schemas.microsoft.com/office/drawing/2014/main" id="{4F4B3A53-92C8-4A48-9ACF-669F4834E158}"/>
              </a:ext>
            </a:extLst>
          </p:cNvPr>
          <p:cNvSpPr/>
          <p:nvPr/>
        </p:nvSpPr>
        <p:spPr>
          <a:xfrm>
            <a:off x="2888972" y="77690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7696010-57A1-C643-8726-AC055C39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B616B8CE-ED08-E74C-9B95-AEDFE6A91071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sp>
        <p:nvSpPr>
          <p:cNvPr id="44" name="矩形 43">
            <a:extLst>
              <a:ext uri="{FF2B5EF4-FFF2-40B4-BE49-F238E27FC236}">
                <a16:creationId xmlns:a16="http://schemas.microsoft.com/office/drawing/2014/main" id="{6F1D893F-A93E-AA48-B424-1C089458466D}"/>
              </a:ext>
            </a:extLst>
          </p:cNvPr>
          <p:cNvSpPr/>
          <p:nvPr/>
        </p:nvSpPr>
        <p:spPr>
          <a:xfrm>
            <a:off x="235883" y="5768362"/>
            <a:ext cx="1438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600" dirty="0" err="1">
                <a:solidFill>
                  <a:srgbClr val="FF0000"/>
                </a:solidFill>
                <a:latin typeface="Bauhaus 93" pitchFamily="82" charset="0"/>
              </a:rPr>
              <a:t>ctr+C</a:t>
            </a:r>
            <a:endParaRPr kumimoji="1" lang="zh-TW" altLang="en-US" sz="3600" dirty="0">
              <a:solidFill>
                <a:srgbClr val="FF0000"/>
              </a:solidFill>
              <a:latin typeface="Bauhaus 93" pitchFamily="82" charset="0"/>
            </a:endParaRPr>
          </a:p>
        </p:txBody>
      </p:sp>
      <p:cxnSp>
        <p:nvCxnSpPr>
          <p:cNvPr id="45" name="肘形接點 44">
            <a:extLst>
              <a:ext uri="{FF2B5EF4-FFF2-40B4-BE49-F238E27FC236}">
                <a16:creationId xmlns:a16="http://schemas.microsoft.com/office/drawing/2014/main" id="{43F8185B-5750-F847-9B8F-41BF9B078E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94037" y="4753259"/>
            <a:ext cx="122387" cy="3200482"/>
          </a:xfrm>
          <a:prstGeom prst="bentConnector3">
            <a:avLst>
              <a:gd name="adj1" fmla="val -186785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向右箭號 45">
            <a:extLst>
              <a:ext uri="{FF2B5EF4-FFF2-40B4-BE49-F238E27FC236}">
                <a16:creationId xmlns:a16="http://schemas.microsoft.com/office/drawing/2014/main" id="{FFC4B148-8F4B-0644-A20B-50E5ADC531A5}"/>
              </a:ext>
            </a:extLst>
          </p:cNvPr>
          <p:cNvSpPr/>
          <p:nvPr/>
        </p:nvSpPr>
        <p:spPr>
          <a:xfrm>
            <a:off x="2883449" y="2953916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向右箭號 46">
            <a:extLst>
              <a:ext uri="{FF2B5EF4-FFF2-40B4-BE49-F238E27FC236}">
                <a16:creationId xmlns:a16="http://schemas.microsoft.com/office/drawing/2014/main" id="{DACB0550-A2B8-E54C-AA49-FAF49E90F0B8}"/>
              </a:ext>
            </a:extLst>
          </p:cNvPr>
          <p:cNvSpPr/>
          <p:nvPr/>
        </p:nvSpPr>
        <p:spPr>
          <a:xfrm>
            <a:off x="2884554" y="3505598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向右箭號 47">
            <a:extLst>
              <a:ext uri="{FF2B5EF4-FFF2-40B4-BE49-F238E27FC236}">
                <a16:creationId xmlns:a16="http://schemas.microsoft.com/office/drawing/2014/main" id="{4EF401FC-04A7-3C4C-BC5B-B8353554C455}"/>
              </a:ext>
            </a:extLst>
          </p:cNvPr>
          <p:cNvSpPr/>
          <p:nvPr/>
        </p:nvSpPr>
        <p:spPr>
          <a:xfrm>
            <a:off x="2885659" y="322975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向右箭號 48">
            <a:extLst>
              <a:ext uri="{FF2B5EF4-FFF2-40B4-BE49-F238E27FC236}">
                <a16:creationId xmlns:a16="http://schemas.microsoft.com/office/drawing/2014/main" id="{C5E07ED5-7517-544B-95C6-42DB075CF62B}"/>
              </a:ext>
            </a:extLst>
          </p:cNvPr>
          <p:cNvSpPr/>
          <p:nvPr/>
        </p:nvSpPr>
        <p:spPr>
          <a:xfrm>
            <a:off x="2886764" y="378143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向右箭號 49">
            <a:extLst>
              <a:ext uri="{FF2B5EF4-FFF2-40B4-BE49-F238E27FC236}">
                <a16:creationId xmlns:a16="http://schemas.microsoft.com/office/drawing/2014/main" id="{98C6EF52-2FE4-FB41-99AE-01DD7205EA5A}"/>
              </a:ext>
            </a:extLst>
          </p:cNvPr>
          <p:cNvSpPr/>
          <p:nvPr/>
        </p:nvSpPr>
        <p:spPr>
          <a:xfrm>
            <a:off x="2887869" y="4333121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向右箭號 50">
            <a:extLst>
              <a:ext uri="{FF2B5EF4-FFF2-40B4-BE49-F238E27FC236}">
                <a16:creationId xmlns:a16="http://schemas.microsoft.com/office/drawing/2014/main" id="{14C85D81-289E-5F42-B7FC-F1ACB1842AD8}"/>
              </a:ext>
            </a:extLst>
          </p:cNvPr>
          <p:cNvSpPr/>
          <p:nvPr/>
        </p:nvSpPr>
        <p:spPr>
          <a:xfrm>
            <a:off x="2882344" y="405728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9EE6DB8C-9DAB-0B43-BB93-4325F7E6B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46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8B57535-FBE6-C244-A2F7-CA4FBEB7C77E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0A8104-40EF-264A-AEA2-62D398730FE3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CDA43-C523-5841-9E04-07E0B9FE2E6C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4" name="向左箭號圖說文字 13">
            <a:extLst>
              <a:ext uri="{FF2B5EF4-FFF2-40B4-BE49-F238E27FC236}">
                <a16:creationId xmlns:a16="http://schemas.microsoft.com/office/drawing/2014/main" id="{86DF911F-EA5F-8C40-912C-703408F71136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0800913-51B0-4B44-AEE0-0B79AF5543CD}"/>
              </a:ext>
            </a:extLst>
          </p:cNvPr>
          <p:cNvSpPr/>
          <p:nvPr/>
        </p:nvSpPr>
        <p:spPr>
          <a:xfrm>
            <a:off x="3134138" y="2706756"/>
            <a:ext cx="3584714" cy="223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353631-35E5-7145-94A2-81346D9561A0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FC2E33E-0ABA-6C44-97A4-0D194D7ABCE3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向右箭號 31">
            <a:extLst>
              <a:ext uri="{FF2B5EF4-FFF2-40B4-BE49-F238E27FC236}">
                <a16:creationId xmlns:a16="http://schemas.microsoft.com/office/drawing/2014/main" id="{236424B0-4674-E14A-A5DD-7506D4DF172E}"/>
              </a:ext>
            </a:extLst>
          </p:cNvPr>
          <p:cNvSpPr/>
          <p:nvPr/>
        </p:nvSpPr>
        <p:spPr>
          <a:xfrm>
            <a:off x="2888974" y="178904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向右箭號 32">
            <a:extLst>
              <a:ext uri="{FF2B5EF4-FFF2-40B4-BE49-F238E27FC236}">
                <a16:creationId xmlns:a16="http://schemas.microsoft.com/office/drawing/2014/main" id="{029E9BB2-CE9A-E641-AE47-E902A47048F7}"/>
              </a:ext>
            </a:extLst>
          </p:cNvPr>
          <p:cNvSpPr/>
          <p:nvPr/>
        </p:nvSpPr>
        <p:spPr>
          <a:xfrm>
            <a:off x="2888974" y="231581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F26A37D4-2D80-C54B-B6AE-F8605330FF54}"/>
              </a:ext>
            </a:extLst>
          </p:cNvPr>
          <p:cNvSpPr/>
          <p:nvPr/>
        </p:nvSpPr>
        <p:spPr>
          <a:xfrm>
            <a:off x="2888973" y="204414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450622F8-912A-3C49-8A30-29B5C10A016D}"/>
              </a:ext>
            </a:extLst>
          </p:cNvPr>
          <p:cNvSpPr/>
          <p:nvPr/>
        </p:nvSpPr>
        <p:spPr>
          <a:xfrm>
            <a:off x="2888973" y="52179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F14A8B5A-E829-8E48-848A-8828A5F4A6A5}"/>
              </a:ext>
            </a:extLst>
          </p:cNvPr>
          <p:cNvSpPr/>
          <p:nvPr/>
        </p:nvSpPr>
        <p:spPr>
          <a:xfrm>
            <a:off x="2888973" y="104857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右箭號 36">
            <a:extLst>
              <a:ext uri="{FF2B5EF4-FFF2-40B4-BE49-F238E27FC236}">
                <a16:creationId xmlns:a16="http://schemas.microsoft.com/office/drawing/2014/main" id="{4F4B3A53-92C8-4A48-9ACF-669F4834E158}"/>
              </a:ext>
            </a:extLst>
          </p:cNvPr>
          <p:cNvSpPr/>
          <p:nvPr/>
        </p:nvSpPr>
        <p:spPr>
          <a:xfrm>
            <a:off x="2888972" y="77690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7696010-57A1-C643-8726-AC055C39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B616B8CE-ED08-E74C-9B95-AEDFE6A91071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cxnSp>
        <p:nvCxnSpPr>
          <p:cNvPr id="46" name="肘形接點 45">
            <a:extLst>
              <a:ext uri="{FF2B5EF4-FFF2-40B4-BE49-F238E27FC236}">
                <a16:creationId xmlns:a16="http://schemas.microsoft.com/office/drawing/2014/main" id="{99FCC60C-63D7-304C-B929-1C4DDA4E633A}"/>
              </a:ext>
            </a:extLst>
          </p:cNvPr>
          <p:cNvCxnSpPr>
            <a:cxnSpLocks/>
            <a:stCxn id="14" idx="1"/>
            <a:endCxn id="32" idx="1"/>
          </p:cNvCxnSpPr>
          <p:nvPr/>
        </p:nvCxnSpPr>
        <p:spPr>
          <a:xfrm rot="10800000" flipH="1">
            <a:off x="2670312" y="1868555"/>
            <a:ext cx="218661" cy="4131367"/>
          </a:xfrm>
          <a:prstGeom prst="bentConnector3">
            <a:avLst>
              <a:gd name="adj1" fmla="val -104545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向右箭號 46">
            <a:extLst>
              <a:ext uri="{FF2B5EF4-FFF2-40B4-BE49-F238E27FC236}">
                <a16:creationId xmlns:a16="http://schemas.microsoft.com/office/drawing/2014/main" id="{A6D11C7E-8095-B949-8D42-598CF0EF192D}"/>
              </a:ext>
            </a:extLst>
          </p:cNvPr>
          <p:cNvSpPr/>
          <p:nvPr/>
        </p:nvSpPr>
        <p:spPr>
          <a:xfrm>
            <a:off x="2883449" y="2953916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向右箭號 47">
            <a:extLst>
              <a:ext uri="{FF2B5EF4-FFF2-40B4-BE49-F238E27FC236}">
                <a16:creationId xmlns:a16="http://schemas.microsoft.com/office/drawing/2014/main" id="{5007A9B7-4957-614D-8AAF-A0AB451C8F8E}"/>
              </a:ext>
            </a:extLst>
          </p:cNvPr>
          <p:cNvSpPr/>
          <p:nvPr/>
        </p:nvSpPr>
        <p:spPr>
          <a:xfrm>
            <a:off x="2884554" y="3505598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向右箭號 48">
            <a:extLst>
              <a:ext uri="{FF2B5EF4-FFF2-40B4-BE49-F238E27FC236}">
                <a16:creationId xmlns:a16="http://schemas.microsoft.com/office/drawing/2014/main" id="{592A1763-C5B8-D64B-9A2F-E918F42B3A14}"/>
              </a:ext>
            </a:extLst>
          </p:cNvPr>
          <p:cNvSpPr/>
          <p:nvPr/>
        </p:nvSpPr>
        <p:spPr>
          <a:xfrm>
            <a:off x="2885659" y="322975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向右箭號 49">
            <a:extLst>
              <a:ext uri="{FF2B5EF4-FFF2-40B4-BE49-F238E27FC236}">
                <a16:creationId xmlns:a16="http://schemas.microsoft.com/office/drawing/2014/main" id="{716496B2-EE83-CD4E-B62F-EA065D77A2AA}"/>
              </a:ext>
            </a:extLst>
          </p:cNvPr>
          <p:cNvSpPr/>
          <p:nvPr/>
        </p:nvSpPr>
        <p:spPr>
          <a:xfrm>
            <a:off x="2886764" y="378143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向右箭號 50">
            <a:extLst>
              <a:ext uri="{FF2B5EF4-FFF2-40B4-BE49-F238E27FC236}">
                <a16:creationId xmlns:a16="http://schemas.microsoft.com/office/drawing/2014/main" id="{9D4516AF-8F93-754E-98EB-B86686030F46}"/>
              </a:ext>
            </a:extLst>
          </p:cNvPr>
          <p:cNvSpPr/>
          <p:nvPr/>
        </p:nvSpPr>
        <p:spPr>
          <a:xfrm>
            <a:off x="2887869" y="4333121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向右箭號 51">
            <a:extLst>
              <a:ext uri="{FF2B5EF4-FFF2-40B4-BE49-F238E27FC236}">
                <a16:creationId xmlns:a16="http://schemas.microsoft.com/office/drawing/2014/main" id="{A058BD6C-D5C0-5A47-955F-17D3D5CFFD75}"/>
              </a:ext>
            </a:extLst>
          </p:cNvPr>
          <p:cNvSpPr/>
          <p:nvPr/>
        </p:nvSpPr>
        <p:spPr>
          <a:xfrm>
            <a:off x="2882344" y="405728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2E21B035-52B5-BD4B-B383-887511689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83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8B57535-FBE6-C244-A2F7-CA4FBEB7C77E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0A8104-40EF-264A-AEA2-62D398730FE3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CDA43-C523-5841-9E04-07E0B9FE2E6C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4" name="向左箭號圖說文字 13">
            <a:extLst>
              <a:ext uri="{FF2B5EF4-FFF2-40B4-BE49-F238E27FC236}">
                <a16:creationId xmlns:a16="http://schemas.microsoft.com/office/drawing/2014/main" id="{86DF911F-EA5F-8C40-912C-703408F71136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0800913-51B0-4B44-AEE0-0B79AF5543CD}"/>
              </a:ext>
            </a:extLst>
          </p:cNvPr>
          <p:cNvSpPr/>
          <p:nvPr/>
        </p:nvSpPr>
        <p:spPr>
          <a:xfrm>
            <a:off x="3134138" y="2706756"/>
            <a:ext cx="3584714" cy="223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353631-35E5-7145-94A2-81346D9561A0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FC2E33E-0ABA-6C44-97A4-0D194D7ABCE3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向右箭號 31">
            <a:extLst>
              <a:ext uri="{FF2B5EF4-FFF2-40B4-BE49-F238E27FC236}">
                <a16:creationId xmlns:a16="http://schemas.microsoft.com/office/drawing/2014/main" id="{236424B0-4674-E14A-A5DD-7506D4DF172E}"/>
              </a:ext>
            </a:extLst>
          </p:cNvPr>
          <p:cNvSpPr/>
          <p:nvPr/>
        </p:nvSpPr>
        <p:spPr>
          <a:xfrm>
            <a:off x="2888974" y="178904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向右箭號 32">
            <a:extLst>
              <a:ext uri="{FF2B5EF4-FFF2-40B4-BE49-F238E27FC236}">
                <a16:creationId xmlns:a16="http://schemas.microsoft.com/office/drawing/2014/main" id="{029E9BB2-CE9A-E641-AE47-E902A47048F7}"/>
              </a:ext>
            </a:extLst>
          </p:cNvPr>
          <p:cNvSpPr/>
          <p:nvPr/>
        </p:nvSpPr>
        <p:spPr>
          <a:xfrm>
            <a:off x="2888974" y="231581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F26A37D4-2D80-C54B-B6AE-F8605330FF54}"/>
              </a:ext>
            </a:extLst>
          </p:cNvPr>
          <p:cNvSpPr/>
          <p:nvPr/>
        </p:nvSpPr>
        <p:spPr>
          <a:xfrm>
            <a:off x="2888973" y="204414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450622F8-912A-3C49-8A30-29B5C10A016D}"/>
              </a:ext>
            </a:extLst>
          </p:cNvPr>
          <p:cNvSpPr/>
          <p:nvPr/>
        </p:nvSpPr>
        <p:spPr>
          <a:xfrm>
            <a:off x="2888973" y="52179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F14A8B5A-E829-8E48-848A-8828A5F4A6A5}"/>
              </a:ext>
            </a:extLst>
          </p:cNvPr>
          <p:cNvSpPr/>
          <p:nvPr/>
        </p:nvSpPr>
        <p:spPr>
          <a:xfrm>
            <a:off x="2888973" y="104857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右箭號 36">
            <a:extLst>
              <a:ext uri="{FF2B5EF4-FFF2-40B4-BE49-F238E27FC236}">
                <a16:creationId xmlns:a16="http://schemas.microsoft.com/office/drawing/2014/main" id="{4F4B3A53-92C8-4A48-9ACF-669F4834E158}"/>
              </a:ext>
            </a:extLst>
          </p:cNvPr>
          <p:cNvSpPr/>
          <p:nvPr/>
        </p:nvSpPr>
        <p:spPr>
          <a:xfrm>
            <a:off x="2888972" y="77690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7696010-57A1-C643-8726-AC055C39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B616B8CE-ED08-E74C-9B95-AEDFE6A91071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cxnSp>
        <p:nvCxnSpPr>
          <p:cNvPr id="46" name="肘形接點 45">
            <a:extLst>
              <a:ext uri="{FF2B5EF4-FFF2-40B4-BE49-F238E27FC236}">
                <a16:creationId xmlns:a16="http://schemas.microsoft.com/office/drawing/2014/main" id="{99FCC60C-63D7-304C-B929-1C4DDA4E633A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1856407" y="2123657"/>
            <a:ext cx="1032566" cy="27167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向右箭號 46">
            <a:extLst>
              <a:ext uri="{FF2B5EF4-FFF2-40B4-BE49-F238E27FC236}">
                <a16:creationId xmlns:a16="http://schemas.microsoft.com/office/drawing/2014/main" id="{722E6CB4-A40C-2C40-B6D5-3FB3D77C4C4D}"/>
              </a:ext>
            </a:extLst>
          </p:cNvPr>
          <p:cNvSpPr/>
          <p:nvPr/>
        </p:nvSpPr>
        <p:spPr>
          <a:xfrm>
            <a:off x="2883449" y="2953916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向右箭號 47">
            <a:extLst>
              <a:ext uri="{FF2B5EF4-FFF2-40B4-BE49-F238E27FC236}">
                <a16:creationId xmlns:a16="http://schemas.microsoft.com/office/drawing/2014/main" id="{01CECB25-3F13-4A45-BD45-190DE171FECB}"/>
              </a:ext>
            </a:extLst>
          </p:cNvPr>
          <p:cNvSpPr/>
          <p:nvPr/>
        </p:nvSpPr>
        <p:spPr>
          <a:xfrm>
            <a:off x="2884554" y="3505598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向右箭號 48">
            <a:extLst>
              <a:ext uri="{FF2B5EF4-FFF2-40B4-BE49-F238E27FC236}">
                <a16:creationId xmlns:a16="http://schemas.microsoft.com/office/drawing/2014/main" id="{709C6643-D83D-BA4B-9B87-94F370B1EB18}"/>
              </a:ext>
            </a:extLst>
          </p:cNvPr>
          <p:cNvSpPr/>
          <p:nvPr/>
        </p:nvSpPr>
        <p:spPr>
          <a:xfrm>
            <a:off x="2885659" y="322975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向右箭號 49">
            <a:extLst>
              <a:ext uri="{FF2B5EF4-FFF2-40B4-BE49-F238E27FC236}">
                <a16:creationId xmlns:a16="http://schemas.microsoft.com/office/drawing/2014/main" id="{BB0A0AB1-7A83-DE42-9E80-423BD58E525E}"/>
              </a:ext>
            </a:extLst>
          </p:cNvPr>
          <p:cNvSpPr/>
          <p:nvPr/>
        </p:nvSpPr>
        <p:spPr>
          <a:xfrm>
            <a:off x="2886764" y="378143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向右箭號 50">
            <a:extLst>
              <a:ext uri="{FF2B5EF4-FFF2-40B4-BE49-F238E27FC236}">
                <a16:creationId xmlns:a16="http://schemas.microsoft.com/office/drawing/2014/main" id="{FAE149B9-8B19-5943-ADF1-7B62CA7F47FC}"/>
              </a:ext>
            </a:extLst>
          </p:cNvPr>
          <p:cNvSpPr/>
          <p:nvPr/>
        </p:nvSpPr>
        <p:spPr>
          <a:xfrm>
            <a:off x="2887869" y="4333121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向右箭號 51">
            <a:extLst>
              <a:ext uri="{FF2B5EF4-FFF2-40B4-BE49-F238E27FC236}">
                <a16:creationId xmlns:a16="http://schemas.microsoft.com/office/drawing/2014/main" id="{7F9ED48A-F445-2B42-ABD7-F00F53BB64D0}"/>
              </a:ext>
            </a:extLst>
          </p:cNvPr>
          <p:cNvSpPr/>
          <p:nvPr/>
        </p:nvSpPr>
        <p:spPr>
          <a:xfrm>
            <a:off x="2882344" y="405728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1E3B2A20-0459-3142-AC04-E68A8136B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98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610696-F73F-3E42-954B-9576B4AB8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results (Linux</a:t>
            </a:r>
            <a:r>
              <a:rPr kumimoji="1" lang="zh-TW" altLang="en-US" dirty="0"/>
              <a:t>，</a:t>
            </a:r>
            <a:r>
              <a:rPr kumimoji="1" lang="zh-TW" altLang="en-US" b="1" dirty="0"/>
              <a:t>不可靠信號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51A618C-3F05-8340-B691-79791CADE4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1 </a:t>
            </a:r>
            <a:r>
              <a:rPr kumimoji="1" lang="en-US" altLang="zh-TW" dirty="0" err="1">
                <a:latin typeface="Consolas"/>
                <a:cs typeface="Consolas"/>
              </a:rPr>
              <a:t>Hangup</a:t>
            </a:r>
            <a:endParaRPr kumimoji="1" lang="en-US" altLang="zh-TW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2 Interrupt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3 Quit</a:t>
            </a:r>
          </a:p>
          <a:p>
            <a:pPr marL="0" indent="0">
              <a:buNone/>
            </a:pPr>
            <a:r>
              <a:rPr kumimoji="1" lang="en-US" altLang="zh-TW" dirty="0">
                <a:solidFill>
                  <a:srgbClr val="FFFF00"/>
                </a:solidFill>
                <a:latin typeface="Consolas"/>
                <a:cs typeface="Consolas"/>
              </a:rPr>
              <a:t> 4 Illegal instruction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5 Trace/breakpoint trap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6 Aborted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7 Bus error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8 Floating point exception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10 User defined signal 1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11 Segmentation fault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12 User defined signal 2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13 Broken pipe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14 Alarm clock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15 Terminated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D37D1C4-BA1A-B24D-88E5-AD469ABB32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16 Stack fault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17 Child exited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18 Continued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20 Stopped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21 Stopped (</a:t>
            </a:r>
            <a:r>
              <a:rPr kumimoji="1" lang="en-US" altLang="zh-TW" dirty="0" err="1">
                <a:latin typeface="Consolas"/>
                <a:cs typeface="Consolas"/>
              </a:rPr>
              <a:t>tty</a:t>
            </a:r>
            <a:r>
              <a:rPr kumimoji="1" lang="en-US" altLang="zh-TW" dirty="0">
                <a:latin typeface="Consolas"/>
                <a:cs typeface="Consolas"/>
              </a:rPr>
              <a:t> input)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22 Stopped (</a:t>
            </a:r>
            <a:r>
              <a:rPr kumimoji="1" lang="en-US" altLang="zh-TW" dirty="0" err="1">
                <a:latin typeface="Consolas"/>
                <a:cs typeface="Consolas"/>
              </a:rPr>
              <a:t>tty</a:t>
            </a:r>
            <a:r>
              <a:rPr kumimoji="1" lang="en-US" altLang="zh-TW" dirty="0">
                <a:latin typeface="Consolas"/>
                <a:cs typeface="Consolas"/>
              </a:rPr>
              <a:t> output)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23 Urgent I/O condition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24 CPU time limit exceeded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25 File size limit exceeded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26 Virtual timer expired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27 Profiling timer expired</a:t>
            </a:r>
          </a:p>
          <a:p>
            <a:pPr marL="0" indent="0">
              <a:buNone/>
            </a:pPr>
            <a:r>
              <a:rPr kumimoji="1" lang="en-US" altLang="zh-TW" dirty="0">
                <a:solidFill>
                  <a:srgbClr val="FFFF00"/>
                </a:solidFill>
                <a:latin typeface="Consolas"/>
                <a:cs typeface="Consolas"/>
              </a:rPr>
              <a:t>28 Window changed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29 I/O possible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30 Power failure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31 Bad system call</a:t>
            </a:r>
          </a:p>
          <a:p>
            <a:pPr marL="0" indent="0">
              <a:buNone/>
            </a:pPr>
            <a:endParaRPr kumimoji="1" lang="en-US" altLang="zh-TW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665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8B57535-FBE6-C244-A2F7-CA4FBEB7C77E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0A8104-40EF-264A-AEA2-62D398730FE3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CDA43-C523-5841-9E04-07E0B9FE2E6C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4" name="向左箭號圖說文字 13">
            <a:extLst>
              <a:ext uri="{FF2B5EF4-FFF2-40B4-BE49-F238E27FC236}">
                <a16:creationId xmlns:a16="http://schemas.microsoft.com/office/drawing/2014/main" id="{86DF911F-EA5F-8C40-912C-703408F71136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0800913-51B0-4B44-AEE0-0B79AF5543CD}"/>
              </a:ext>
            </a:extLst>
          </p:cNvPr>
          <p:cNvSpPr/>
          <p:nvPr/>
        </p:nvSpPr>
        <p:spPr>
          <a:xfrm>
            <a:off x="3134138" y="2706756"/>
            <a:ext cx="3584714" cy="223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353631-35E5-7145-94A2-81346D9561A0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FC2E33E-0ABA-6C44-97A4-0D194D7ABCE3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向右箭號 31">
            <a:extLst>
              <a:ext uri="{FF2B5EF4-FFF2-40B4-BE49-F238E27FC236}">
                <a16:creationId xmlns:a16="http://schemas.microsoft.com/office/drawing/2014/main" id="{236424B0-4674-E14A-A5DD-7506D4DF172E}"/>
              </a:ext>
            </a:extLst>
          </p:cNvPr>
          <p:cNvSpPr/>
          <p:nvPr/>
        </p:nvSpPr>
        <p:spPr>
          <a:xfrm>
            <a:off x="2888974" y="178904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向右箭號 32">
            <a:extLst>
              <a:ext uri="{FF2B5EF4-FFF2-40B4-BE49-F238E27FC236}">
                <a16:creationId xmlns:a16="http://schemas.microsoft.com/office/drawing/2014/main" id="{029E9BB2-CE9A-E641-AE47-E902A47048F7}"/>
              </a:ext>
            </a:extLst>
          </p:cNvPr>
          <p:cNvSpPr/>
          <p:nvPr/>
        </p:nvSpPr>
        <p:spPr>
          <a:xfrm>
            <a:off x="2888974" y="231581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F26A37D4-2D80-C54B-B6AE-F8605330FF54}"/>
              </a:ext>
            </a:extLst>
          </p:cNvPr>
          <p:cNvSpPr/>
          <p:nvPr/>
        </p:nvSpPr>
        <p:spPr>
          <a:xfrm>
            <a:off x="2888973" y="204414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450622F8-912A-3C49-8A30-29B5C10A016D}"/>
              </a:ext>
            </a:extLst>
          </p:cNvPr>
          <p:cNvSpPr/>
          <p:nvPr/>
        </p:nvSpPr>
        <p:spPr>
          <a:xfrm>
            <a:off x="2888973" y="52179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F14A8B5A-E829-8E48-848A-8828A5F4A6A5}"/>
              </a:ext>
            </a:extLst>
          </p:cNvPr>
          <p:cNvSpPr/>
          <p:nvPr/>
        </p:nvSpPr>
        <p:spPr>
          <a:xfrm>
            <a:off x="2888973" y="104857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右箭號 36">
            <a:extLst>
              <a:ext uri="{FF2B5EF4-FFF2-40B4-BE49-F238E27FC236}">
                <a16:creationId xmlns:a16="http://schemas.microsoft.com/office/drawing/2014/main" id="{4F4B3A53-92C8-4A48-9ACF-669F4834E158}"/>
              </a:ext>
            </a:extLst>
          </p:cNvPr>
          <p:cNvSpPr/>
          <p:nvPr/>
        </p:nvSpPr>
        <p:spPr>
          <a:xfrm>
            <a:off x="2888972" y="77690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7696010-57A1-C643-8726-AC055C39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B616B8CE-ED08-E74C-9B95-AEDFE6A91071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cxnSp>
        <p:nvCxnSpPr>
          <p:cNvPr id="46" name="肘形接點 45">
            <a:extLst>
              <a:ext uri="{FF2B5EF4-FFF2-40B4-BE49-F238E27FC236}">
                <a16:creationId xmlns:a16="http://schemas.microsoft.com/office/drawing/2014/main" id="{99FCC60C-63D7-304C-B929-1C4DDA4E633A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856407" y="2395328"/>
            <a:ext cx="1032567" cy="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向右箭號 46">
            <a:extLst>
              <a:ext uri="{FF2B5EF4-FFF2-40B4-BE49-F238E27FC236}">
                <a16:creationId xmlns:a16="http://schemas.microsoft.com/office/drawing/2014/main" id="{7E02AFC4-4AC9-2A4E-B936-462E3FE8C486}"/>
              </a:ext>
            </a:extLst>
          </p:cNvPr>
          <p:cNvSpPr/>
          <p:nvPr/>
        </p:nvSpPr>
        <p:spPr>
          <a:xfrm>
            <a:off x="2883449" y="2953916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向右箭號 47">
            <a:extLst>
              <a:ext uri="{FF2B5EF4-FFF2-40B4-BE49-F238E27FC236}">
                <a16:creationId xmlns:a16="http://schemas.microsoft.com/office/drawing/2014/main" id="{7B76F59C-1869-6744-BFD3-208B3BEDEC10}"/>
              </a:ext>
            </a:extLst>
          </p:cNvPr>
          <p:cNvSpPr/>
          <p:nvPr/>
        </p:nvSpPr>
        <p:spPr>
          <a:xfrm>
            <a:off x="2884554" y="3505598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向右箭號 48">
            <a:extLst>
              <a:ext uri="{FF2B5EF4-FFF2-40B4-BE49-F238E27FC236}">
                <a16:creationId xmlns:a16="http://schemas.microsoft.com/office/drawing/2014/main" id="{381271AB-CF4B-2347-8C67-23ECBCD9917E}"/>
              </a:ext>
            </a:extLst>
          </p:cNvPr>
          <p:cNvSpPr/>
          <p:nvPr/>
        </p:nvSpPr>
        <p:spPr>
          <a:xfrm>
            <a:off x="2885659" y="322975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向右箭號 49">
            <a:extLst>
              <a:ext uri="{FF2B5EF4-FFF2-40B4-BE49-F238E27FC236}">
                <a16:creationId xmlns:a16="http://schemas.microsoft.com/office/drawing/2014/main" id="{CD8F6EAE-571B-994E-BB49-0A520242AB78}"/>
              </a:ext>
            </a:extLst>
          </p:cNvPr>
          <p:cNvSpPr/>
          <p:nvPr/>
        </p:nvSpPr>
        <p:spPr>
          <a:xfrm>
            <a:off x="2886764" y="378143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向右箭號 50">
            <a:extLst>
              <a:ext uri="{FF2B5EF4-FFF2-40B4-BE49-F238E27FC236}">
                <a16:creationId xmlns:a16="http://schemas.microsoft.com/office/drawing/2014/main" id="{6B2E4F3C-E8E2-1046-AB57-61E5728B48C8}"/>
              </a:ext>
            </a:extLst>
          </p:cNvPr>
          <p:cNvSpPr/>
          <p:nvPr/>
        </p:nvSpPr>
        <p:spPr>
          <a:xfrm>
            <a:off x="2887869" y="4333121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向右箭號 51">
            <a:extLst>
              <a:ext uri="{FF2B5EF4-FFF2-40B4-BE49-F238E27FC236}">
                <a16:creationId xmlns:a16="http://schemas.microsoft.com/office/drawing/2014/main" id="{C4C2C1DC-97AB-1F4C-A17D-5189AD47FA82}"/>
              </a:ext>
            </a:extLst>
          </p:cNvPr>
          <p:cNvSpPr/>
          <p:nvPr/>
        </p:nvSpPr>
        <p:spPr>
          <a:xfrm>
            <a:off x="2882344" y="405728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38394E52-4288-9748-B0FA-01F9C8959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65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8B57535-FBE6-C244-A2F7-CA4FBEB7C77E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0A8104-40EF-264A-AEA2-62D398730FE3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CDA43-C523-5841-9E04-07E0B9FE2E6C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4" name="向左箭號圖說文字 13">
            <a:extLst>
              <a:ext uri="{FF2B5EF4-FFF2-40B4-BE49-F238E27FC236}">
                <a16:creationId xmlns:a16="http://schemas.microsoft.com/office/drawing/2014/main" id="{86DF911F-EA5F-8C40-912C-703408F71136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0800913-51B0-4B44-AEE0-0B79AF5543CD}"/>
              </a:ext>
            </a:extLst>
          </p:cNvPr>
          <p:cNvSpPr/>
          <p:nvPr/>
        </p:nvSpPr>
        <p:spPr>
          <a:xfrm>
            <a:off x="3134138" y="2706756"/>
            <a:ext cx="3584714" cy="223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353631-35E5-7145-94A2-81346D9561A0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FC2E33E-0ABA-6C44-97A4-0D194D7ABCE3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FFA403CE-DB2C-374B-8375-13C75C18448F}"/>
              </a:ext>
            </a:extLst>
          </p:cNvPr>
          <p:cNvSpPr/>
          <p:nvPr/>
        </p:nvSpPr>
        <p:spPr>
          <a:xfrm>
            <a:off x="2883449" y="2953916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向右箭號 29">
            <a:extLst>
              <a:ext uri="{FF2B5EF4-FFF2-40B4-BE49-F238E27FC236}">
                <a16:creationId xmlns:a16="http://schemas.microsoft.com/office/drawing/2014/main" id="{43250193-232A-2949-BFEC-560C4D7EB29C}"/>
              </a:ext>
            </a:extLst>
          </p:cNvPr>
          <p:cNvSpPr/>
          <p:nvPr/>
        </p:nvSpPr>
        <p:spPr>
          <a:xfrm>
            <a:off x="2884554" y="3505598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向右箭號 30">
            <a:extLst>
              <a:ext uri="{FF2B5EF4-FFF2-40B4-BE49-F238E27FC236}">
                <a16:creationId xmlns:a16="http://schemas.microsoft.com/office/drawing/2014/main" id="{B92B47A3-2B40-F44E-BDC5-4B700FDFABC4}"/>
              </a:ext>
            </a:extLst>
          </p:cNvPr>
          <p:cNvSpPr/>
          <p:nvPr/>
        </p:nvSpPr>
        <p:spPr>
          <a:xfrm>
            <a:off x="2885659" y="322975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向右箭號 31">
            <a:extLst>
              <a:ext uri="{FF2B5EF4-FFF2-40B4-BE49-F238E27FC236}">
                <a16:creationId xmlns:a16="http://schemas.microsoft.com/office/drawing/2014/main" id="{236424B0-4674-E14A-A5DD-7506D4DF172E}"/>
              </a:ext>
            </a:extLst>
          </p:cNvPr>
          <p:cNvSpPr/>
          <p:nvPr/>
        </p:nvSpPr>
        <p:spPr>
          <a:xfrm>
            <a:off x="2888974" y="178904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向右箭號 32">
            <a:extLst>
              <a:ext uri="{FF2B5EF4-FFF2-40B4-BE49-F238E27FC236}">
                <a16:creationId xmlns:a16="http://schemas.microsoft.com/office/drawing/2014/main" id="{029E9BB2-CE9A-E641-AE47-E902A47048F7}"/>
              </a:ext>
            </a:extLst>
          </p:cNvPr>
          <p:cNvSpPr/>
          <p:nvPr/>
        </p:nvSpPr>
        <p:spPr>
          <a:xfrm>
            <a:off x="2888974" y="231581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F26A37D4-2D80-C54B-B6AE-F8605330FF54}"/>
              </a:ext>
            </a:extLst>
          </p:cNvPr>
          <p:cNvSpPr/>
          <p:nvPr/>
        </p:nvSpPr>
        <p:spPr>
          <a:xfrm>
            <a:off x="2888973" y="204414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450622F8-912A-3C49-8A30-29B5C10A016D}"/>
              </a:ext>
            </a:extLst>
          </p:cNvPr>
          <p:cNvSpPr/>
          <p:nvPr/>
        </p:nvSpPr>
        <p:spPr>
          <a:xfrm>
            <a:off x="2888973" y="52179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F14A8B5A-E829-8E48-848A-8828A5F4A6A5}"/>
              </a:ext>
            </a:extLst>
          </p:cNvPr>
          <p:cNvSpPr/>
          <p:nvPr/>
        </p:nvSpPr>
        <p:spPr>
          <a:xfrm>
            <a:off x="2888973" y="104857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右箭號 36">
            <a:extLst>
              <a:ext uri="{FF2B5EF4-FFF2-40B4-BE49-F238E27FC236}">
                <a16:creationId xmlns:a16="http://schemas.microsoft.com/office/drawing/2014/main" id="{4F4B3A53-92C8-4A48-9ACF-669F4834E158}"/>
              </a:ext>
            </a:extLst>
          </p:cNvPr>
          <p:cNvSpPr/>
          <p:nvPr/>
        </p:nvSpPr>
        <p:spPr>
          <a:xfrm>
            <a:off x="2888972" y="77690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向右箭號 37">
            <a:extLst>
              <a:ext uri="{FF2B5EF4-FFF2-40B4-BE49-F238E27FC236}">
                <a16:creationId xmlns:a16="http://schemas.microsoft.com/office/drawing/2014/main" id="{D6DAC87C-2697-9949-894A-C6C9A32E0F40}"/>
              </a:ext>
            </a:extLst>
          </p:cNvPr>
          <p:cNvSpPr/>
          <p:nvPr/>
        </p:nvSpPr>
        <p:spPr>
          <a:xfrm>
            <a:off x="2886764" y="378143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向右箭號 38">
            <a:extLst>
              <a:ext uri="{FF2B5EF4-FFF2-40B4-BE49-F238E27FC236}">
                <a16:creationId xmlns:a16="http://schemas.microsoft.com/office/drawing/2014/main" id="{12C5C72F-26C0-BA43-9365-6E26C2C7B618}"/>
              </a:ext>
            </a:extLst>
          </p:cNvPr>
          <p:cNvSpPr/>
          <p:nvPr/>
        </p:nvSpPr>
        <p:spPr>
          <a:xfrm>
            <a:off x="2887869" y="4333121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向右箭號 40">
            <a:extLst>
              <a:ext uri="{FF2B5EF4-FFF2-40B4-BE49-F238E27FC236}">
                <a16:creationId xmlns:a16="http://schemas.microsoft.com/office/drawing/2014/main" id="{25B60A36-CC44-F448-B5A4-F68170D8CB35}"/>
              </a:ext>
            </a:extLst>
          </p:cNvPr>
          <p:cNvSpPr/>
          <p:nvPr/>
        </p:nvSpPr>
        <p:spPr>
          <a:xfrm>
            <a:off x="2882344" y="405728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7696010-57A1-C643-8726-AC055C39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B616B8CE-ED08-E74C-9B95-AEDFE6A91071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cxnSp>
        <p:nvCxnSpPr>
          <p:cNvPr id="46" name="肘形接點 45">
            <a:extLst>
              <a:ext uri="{FF2B5EF4-FFF2-40B4-BE49-F238E27FC236}">
                <a16:creationId xmlns:a16="http://schemas.microsoft.com/office/drawing/2014/main" id="{99FCC60C-63D7-304C-B929-1C4DDA4E633A}"/>
              </a:ext>
            </a:extLst>
          </p:cNvPr>
          <p:cNvCxnSpPr>
            <a:cxnSpLocks/>
            <a:stCxn id="14" idx="1"/>
            <a:endCxn id="38" idx="1"/>
          </p:cNvCxnSpPr>
          <p:nvPr/>
        </p:nvCxnSpPr>
        <p:spPr>
          <a:xfrm rot="10800000" flipH="1">
            <a:off x="2670312" y="3860953"/>
            <a:ext cx="216451" cy="2138968"/>
          </a:xfrm>
          <a:prstGeom prst="bentConnector3">
            <a:avLst>
              <a:gd name="adj1" fmla="val -105613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向左箭號 43">
            <a:extLst>
              <a:ext uri="{FF2B5EF4-FFF2-40B4-BE49-F238E27FC236}">
                <a16:creationId xmlns:a16="http://schemas.microsoft.com/office/drawing/2014/main" id="{8550E8ED-5249-2641-ADD0-DFFC9636529B}"/>
              </a:ext>
            </a:extLst>
          </p:cNvPr>
          <p:cNvSpPr/>
          <p:nvPr/>
        </p:nvSpPr>
        <p:spPr>
          <a:xfrm>
            <a:off x="5805528" y="3518051"/>
            <a:ext cx="3584713" cy="685802"/>
          </a:xfrm>
          <a:prstGeom prst="lef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從被</a:t>
            </a:r>
            <a:r>
              <a:rPr kumimoji="1" lang="en-US" altLang="zh-CN" dirty="0">
                <a:solidFill>
                  <a:schemeClr val="tx1"/>
                </a:solidFill>
              </a:rPr>
              <a:t>ctr-c</a:t>
            </a:r>
            <a:r>
              <a:rPr kumimoji="1" lang="zh-CN" altLang="en-US" dirty="0">
                <a:solidFill>
                  <a:schemeClr val="tx1"/>
                </a:solidFill>
              </a:rPr>
              <a:t>打斷的那一行繼續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46B98C88-569E-A74B-A0B4-4123F38C6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14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8B57535-FBE6-C244-A2F7-CA4FBEB7C77E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0A8104-40EF-264A-AEA2-62D398730FE3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CDA43-C523-5841-9E04-07E0B9FE2E6C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4" name="向左箭號圖說文字 13">
            <a:extLst>
              <a:ext uri="{FF2B5EF4-FFF2-40B4-BE49-F238E27FC236}">
                <a16:creationId xmlns:a16="http://schemas.microsoft.com/office/drawing/2014/main" id="{86DF911F-EA5F-8C40-912C-703408F71136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0800913-51B0-4B44-AEE0-0B79AF5543CD}"/>
              </a:ext>
            </a:extLst>
          </p:cNvPr>
          <p:cNvSpPr/>
          <p:nvPr/>
        </p:nvSpPr>
        <p:spPr>
          <a:xfrm>
            <a:off x="3134138" y="2706756"/>
            <a:ext cx="3584714" cy="223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353631-35E5-7145-94A2-81346D9561A0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FC2E33E-0ABA-6C44-97A4-0D194D7ABCE3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FFA403CE-DB2C-374B-8375-13C75C18448F}"/>
              </a:ext>
            </a:extLst>
          </p:cNvPr>
          <p:cNvSpPr/>
          <p:nvPr/>
        </p:nvSpPr>
        <p:spPr>
          <a:xfrm>
            <a:off x="2883449" y="2953916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向右箭號 29">
            <a:extLst>
              <a:ext uri="{FF2B5EF4-FFF2-40B4-BE49-F238E27FC236}">
                <a16:creationId xmlns:a16="http://schemas.microsoft.com/office/drawing/2014/main" id="{43250193-232A-2949-BFEC-560C4D7EB29C}"/>
              </a:ext>
            </a:extLst>
          </p:cNvPr>
          <p:cNvSpPr/>
          <p:nvPr/>
        </p:nvSpPr>
        <p:spPr>
          <a:xfrm>
            <a:off x="2884554" y="3505598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向右箭號 30">
            <a:extLst>
              <a:ext uri="{FF2B5EF4-FFF2-40B4-BE49-F238E27FC236}">
                <a16:creationId xmlns:a16="http://schemas.microsoft.com/office/drawing/2014/main" id="{B92B47A3-2B40-F44E-BDC5-4B700FDFABC4}"/>
              </a:ext>
            </a:extLst>
          </p:cNvPr>
          <p:cNvSpPr/>
          <p:nvPr/>
        </p:nvSpPr>
        <p:spPr>
          <a:xfrm>
            <a:off x="2885659" y="322975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向右箭號 31">
            <a:extLst>
              <a:ext uri="{FF2B5EF4-FFF2-40B4-BE49-F238E27FC236}">
                <a16:creationId xmlns:a16="http://schemas.microsoft.com/office/drawing/2014/main" id="{236424B0-4674-E14A-A5DD-7506D4DF172E}"/>
              </a:ext>
            </a:extLst>
          </p:cNvPr>
          <p:cNvSpPr/>
          <p:nvPr/>
        </p:nvSpPr>
        <p:spPr>
          <a:xfrm>
            <a:off x="2888974" y="178904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向右箭號 32">
            <a:extLst>
              <a:ext uri="{FF2B5EF4-FFF2-40B4-BE49-F238E27FC236}">
                <a16:creationId xmlns:a16="http://schemas.microsoft.com/office/drawing/2014/main" id="{029E9BB2-CE9A-E641-AE47-E902A47048F7}"/>
              </a:ext>
            </a:extLst>
          </p:cNvPr>
          <p:cNvSpPr/>
          <p:nvPr/>
        </p:nvSpPr>
        <p:spPr>
          <a:xfrm>
            <a:off x="2888974" y="231581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F26A37D4-2D80-C54B-B6AE-F8605330FF54}"/>
              </a:ext>
            </a:extLst>
          </p:cNvPr>
          <p:cNvSpPr/>
          <p:nvPr/>
        </p:nvSpPr>
        <p:spPr>
          <a:xfrm>
            <a:off x="2888973" y="204414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450622F8-912A-3C49-8A30-29B5C10A016D}"/>
              </a:ext>
            </a:extLst>
          </p:cNvPr>
          <p:cNvSpPr/>
          <p:nvPr/>
        </p:nvSpPr>
        <p:spPr>
          <a:xfrm>
            <a:off x="2888973" y="52179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F14A8B5A-E829-8E48-848A-8828A5F4A6A5}"/>
              </a:ext>
            </a:extLst>
          </p:cNvPr>
          <p:cNvSpPr/>
          <p:nvPr/>
        </p:nvSpPr>
        <p:spPr>
          <a:xfrm>
            <a:off x="2888973" y="104857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右箭號 36">
            <a:extLst>
              <a:ext uri="{FF2B5EF4-FFF2-40B4-BE49-F238E27FC236}">
                <a16:creationId xmlns:a16="http://schemas.microsoft.com/office/drawing/2014/main" id="{4F4B3A53-92C8-4A48-9ACF-669F4834E158}"/>
              </a:ext>
            </a:extLst>
          </p:cNvPr>
          <p:cNvSpPr/>
          <p:nvPr/>
        </p:nvSpPr>
        <p:spPr>
          <a:xfrm>
            <a:off x="2888972" y="77690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向右箭號 37">
            <a:extLst>
              <a:ext uri="{FF2B5EF4-FFF2-40B4-BE49-F238E27FC236}">
                <a16:creationId xmlns:a16="http://schemas.microsoft.com/office/drawing/2014/main" id="{D6DAC87C-2697-9949-894A-C6C9A32E0F40}"/>
              </a:ext>
            </a:extLst>
          </p:cNvPr>
          <p:cNvSpPr/>
          <p:nvPr/>
        </p:nvSpPr>
        <p:spPr>
          <a:xfrm>
            <a:off x="2886764" y="378143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向右箭號 38">
            <a:extLst>
              <a:ext uri="{FF2B5EF4-FFF2-40B4-BE49-F238E27FC236}">
                <a16:creationId xmlns:a16="http://schemas.microsoft.com/office/drawing/2014/main" id="{12C5C72F-26C0-BA43-9365-6E26C2C7B618}"/>
              </a:ext>
            </a:extLst>
          </p:cNvPr>
          <p:cNvSpPr/>
          <p:nvPr/>
        </p:nvSpPr>
        <p:spPr>
          <a:xfrm>
            <a:off x="2887869" y="4333121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向右箭號 40">
            <a:extLst>
              <a:ext uri="{FF2B5EF4-FFF2-40B4-BE49-F238E27FC236}">
                <a16:creationId xmlns:a16="http://schemas.microsoft.com/office/drawing/2014/main" id="{25B60A36-CC44-F448-B5A4-F68170D8CB35}"/>
              </a:ext>
            </a:extLst>
          </p:cNvPr>
          <p:cNvSpPr/>
          <p:nvPr/>
        </p:nvSpPr>
        <p:spPr>
          <a:xfrm>
            <a:off x="2882344" y="405728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7696010-57A1-C643-8726-AC055C39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B616B8CE-ED08-E74C-9B95-AEDFE6A91071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cxnSp>
        <p:nvCxnSpPr>
          <p:cNvPr id="46" name="肘形接點 45">
            <a:extLst>
              <a:ext uri="{FF2B5EF4-FFF2-40B4-BE49-F238E27FC236}">
                <a16:creationId xmlns:a16="http://schemas.microsoft.com/office/drawing/2014/main" id="{99FCC60C-63D7-304C-B929-1C4DDA4E633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856407" y="2395328"/>
            <a:ext cx="1030357" cy="146562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D7B17013-80CC-9544-837C-FB6DB876E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28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8B57535-FBE6-C244-A2F7-CA4FBEB7C77E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0A8104-40EF-264A-AEA2-62D398730FE3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CDA43-C523-5841-9E04-07E0B9FE2E6C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4" name="向左箭號圖說文字 13">
            <a:extLst>
              <a:ext uri="{FF2B5EF4-FFF2-40B4-BE49-F238E27FC236}">
                <a16:creationId xmlns:a16="http://schemas.microsoft.com/office/drawing/2014/main" id="{86DF911F-EA5F-8C40-912C-703408F71136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0800913-51B0-4B44-AEE0-0B79AF5543CD}"/>
              </a:ext>
            </a:extLst>
          </p:cNvPr>
          <p:cNvSpPr/>
          <p:nvPr/>
        </p:nvSpPr>
        <p:spPr>
          <a:xfrm>
            <a:off x="3134138" y="2706756"/>
            <a:ext cx="3584714" cy="223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353631-35E5-7145-94A2-81346D9561A0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FC2E33E-0ABA-6C44-97A4-0D194D7ABCE3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FFA403CE-DB2C-374B-8375-13C75C18448F}"/>
              </a:ext>
            </a:extLst>
          </p:cNvPr>
          <p:cNvSpPr/>
          <p:nvPr/>
        </p:nvSpPr>
        <p:spPr>
          <a:xfrm>
            <a:off x="2883449" y="2953916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向右箭號 29">
            <a:extLst>
              <a:ext uri="{FF2B5EF4-FFF2-40B4-BE49-F238E27FC236}">
                <a16:creationId xmlns:a16="http://schemas.microsoft.com/office/drawing/2014/main" id="{43250193-232A-2949-BFEC-560C4D7EB29C}"/>
              </a:ext>
            </a:extLst>
          </p:cNvPr>
          <p:cNvSpPr/>
          <p:nvPr/>
        </p:nvSpPr>
        <p:spPr>
          <a:xfrm>
            <a:off x="2884554" y="3505598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向右箭號 30">
            <a:extLst>
              <a:ext uri="{FF2B5EF4-FFF2-40B4-BE49-F238E27FC236}">
                <a16:creationId xmlns:a16="http://schemas.microsoft.com/office/drawing/2014/main" id="{B92B47A3-2B40-F44E-BDC5-4B700FDFABC4}"/>
              </a:ext>
            </a:extLst>
          </p:cNvPr>
          <p:cNvSpPr/>
          <p:nvPr/>
        </p:nvSpPr>
        <p:spPr>
          <a:xfrm>
            <a:off x="2885659" y="322975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向右箭號 31">
            <a:extLst>
              <a:ext uri="{FF2B5EF4-FFF2-40B4-BE49-F238E27FC236}">
                <a16:creationId xmlns:a16="http://schemas.microsoft.com/office/drawing/2014/main" id="{236424B0-4674-E14A-A5DD-7506D4DF172E}"/>
              </a:ext>
            </a:extLst>
          </p:cNvPr>
          <p:cNvSpPr/>
          <p:nvPr/>
        </p:nvSpPr>
        <p:spPr>
          <a:xfrm>
            <a:off x="2888974" y="178904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向右箭號 32">
            <a:extLst>
              <a:ext uri="{FF2B5EF4-FFF2-40B4-BE49-F238E27FC236}">
                <a16:creationId xmlns:a16="http://schemas.microsoft.com/office/drawing/2014/main" id="{029E9BB2-CE9A-E641-AE47-E902A47048F7}"/>
              </a:ext>
            </a:extLst>
          </p:cNvPr>
          <p:cNvSpPr/>
          <p:nvPr/>
        </p:nvSpPr>
        <p:spPr>
          <a:xfrm>
            <a:off x="2888974" y="231581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F26A37D4-2D80-C54B-B6AE-F8605330FF54}"/>
              </a:ext>
            </a:extLst>
          </p:cNvPr>
          <p:cNvSpPr/>
          <p:nvPr/>
        </p:nvSpPr>
        <p:spPr>
          <a:xfrm>
            <a:off x="2888973" y="204414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450622F8-912A-3C49-8A30-29B5C10A016D}"/>
              </a:ext>
            </a:extLst>
          </p:cNvPr>
          <p:cNvSpPr/>
          <p:nvPr/>
        </p:nvSpPr>
        <p:spPr>
          <a:xfrm>
            <a:off x="2888973" y="52179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F14A8B5A-E829-8E48-848A-8828A5F4A6A5}"/>
              </a:ext>
            </a:extLst>
          </p:cNvPr>
          <p:cNvSpPr/>
          <p:nvPr/>
        </p:nvSpPr>
        <p:spPr>
          <a:xfrm>
            <a:off x="2888973" y="104857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右箭號 36">
            <a:extLst>
              <a:ext uri="{FF2B5EF4-FFF2-40B4-BE49-F238E27FC236}">
                <a16:creationId xmlns:a16="http://schemas.microsoft.com/office/drawing/2014/main" id="{4F4B3A53-92C8-4A48-9ACF-669F4834E158}"/>
              </a:ext>
            </a:extLst>
          </p:cNvPr>
          <p:cNvSpPr/>
          <p:nvPr/>
        </p:nvSpPr>
        <p:spPr>
          <a:xfrm>
            <a:off x="2888972" y="77690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向右箭號 37">
            <a:extLst>
              <a:ext uri="{FF2B5EF4-FFF2-40B4-BE49-F238E27FC236}">
                <a16:creationId xmlns:a16="http://schemas.microsoft.com/office/drawing/2014/main" id="{D6DAC87C-2697-9949-894A-C6C9A32E0F40}"/>
              </a:ext>
            </a:extLst>
          </p:cNvPr>
          <p:cNvSpPr/>
          <p:nvPr/>
        </p:nvSpPr>
        <p:spPr>
          <a:xfrm>
            <a:off x="2886764" y="378143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向右箭號 38">
            <a:extLst>
              <a:ext uri="{FF2B5EF4-FFF2-40B4-BE49-F238E27FC236}">
                <a16:creationId xmlns:a16="http://schemas.microsoft.com/office/drawing/2014/main" id="{12C5C72F-26C0-BA43-9365-6E26C2C7B618}"/>
              </a:ext>
            </a:extLst>
          </p:cNvPr>
          <p:cNvSpPr/>
          <p:nvPr/>
        </p:nvSpPr>
        <p:spPr>
          <a:xfrm>
            <a:off x="2887869" y="4333121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向右箭號 40">
            <a:extLst>
              <a:ext uri="{FF2B5EF4-FFF2-40B4-BE49-F238E27FC236}">
                <a16:creationId xmlns:a16="http://schemas.microsoft.com/office/drawing/2014/main" id="{25B60A36-CC44-F448-B5A4-F68170D8CB35}"/>
              </a:ext>
            </a:extLst>
          </p:cNvPr>
          <p:cNvSpPr/>
          <p:nvPr/>
        </p:nvSpPr>
        <p:spPr>
          <a:xfrm>
            <a:off x="2882344" y="405728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7696010-57A1-C643-8726-AC055C39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B616B8CE-ED08-E74C-9B95-AEDFE6A91071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cxnSp>
        <p:nvCxnSpPr>
          <p:cNvPr id="46" name="肘形接點 45">
            <a:extLst>
              <a:ext uri="{FF2B5EF4-FFF2-40B4-BE49-F238E27FC236}">
                <a16:creationId xmlns:a16="http://schemas.microsoft.com/office/drawing/2014/main" id="{99FCC60C-63D7-304C-B929-1C4DDA4E633A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1856407" y="2395328"/>
            <a:ext cx="1025937" cy="174146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0942FCE0-88C6-584E-83A2-D13CE1868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32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8B57535-FBE6-C244-A2F7-CA4FBEB7C77E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0A8104-40EF-264A-AEA2-62D398730FE3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CDA43-C523-5841-9E04-07E0B9FE2E6C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4" name="向左箭號圖說文字 13">
            <a:extLst>
              <a:ext uri="{FF2B5EF4-FFF2-40B4-BE49-F238E27FC236}">
                <a16:creationId xmlns:a16="http://schemas.microsoft.com/office/drawing/2014/main" id="{86DF911F-EA5F-8C40-912C-703408F71136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0800913-51B0-4B44-AEE0-0B79AF5543CD}"/>
              </a:ext>
            </a:extLst>
          </p:cNvPr>
          <p:cNvSpPr/>
          <p:nvPr/>
        </p:nvSpPr>
        <p:spPr>
          <a:xfrm>
            <a:off x="3134138" y="2706756"/>
            <a:ext cx="3584714" cy="223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353631-35E5-7145-94A2-81346D9561A0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FC2E33E-0ABA-6C44-97A4-0D194D7ABCE3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FFA403CE-DB2C-374B-8375-13C75C18448F}"/>
              </a:ext>
            </a:extLst>
          </p:cNvPr>
          <p:cNvSpPr/>
          <p:nvPr/>
        </p:nvSpPr>
        <p:spPr>
          <a:xfrm>
            <a:off x="2883449" y="2953916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向右箭號 29">
            <a:extLst>
              <a:ext uri="{FF2B5EF4-FFF2-40B4-BE49-F238E27FC236}">
                <a16:creationId xmlns:a16="http://schemas.microsoft.com/office/drawing/2014/main" id="{43250193-232A-2949-BFEC-560C4D7EB29C}"/>
              </a:ext>
            </a:extLst>
          </p:cNvPr>
          <p:cNvSpPr/>
          <p:nvPr/>
        </p:nvSpPr>
        <p:spPr>
          <a:xfrm>
            <a:off x="2884554" y="3505598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向右箭號 30">
            <a:extLst>
              <a:ext uri="{FF2B5EF4-FFF2-40B4-BE49-F238E27FC236}">
                <a16:creationId xmlns:a16="http://schemas.microsoft.com/office/drawing/2014/main" id="{B92B47A3-2B40-F44E-BDC5-4B700FDFABC4}"/>
              </a:ext>
            </a:extLst>
          </p:cNvPr>
          <p:cNvSpPr/>
          <p:nvPr/>
        </p:nvSpPr>
        <p:spPr>
          <a:xfrm>
            <a:off x="2885659" y="322975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向右箭號 31">
            <a:extLst>
              <a:ext uri="{FF2B5EF4-FFF2-40B4-BE49-F238E27FC236}">
                <a16:creationId xmlns:a16="http://schemas.microsoft.com/office/drawing/2014/main" id="{236424B0-4674-E14A-A5DD-7506D4DF172E}"/>
              </a:ext>
            </a:extLst>
          </p:cNvPr>
          <p:cNvSpPr/>
          <p:nvPr/>
        </p:nvSpPr>
        <p:spPr>
          <a:xfrm>
            <a:off x="2888974" y="178904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向右箭號 32">
            <a:extLst>
              <a:ext uri="{FF2B5EF4-FFF2-40B4-BE49-F238E27FC236}">
                <a16:creationId xmlns:a16="http://schemas.microsoft.com/office/drawing/2014/main" id="{029E9BB2-CE9A-E641-AE47-E902A47048F7}"/>
              </a:ext>
            </a:extLst>
          </p:cNvPr>
          <p:cNvSpPr/>
          <p:nvPr/>
        </p:nvSpPr>
        <p:spPr>
          <a:xfrm>
            <a:off x="2888974" y="231581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F26A37D4-2D80-C54B-B6AE-F8605330FF54}"/>
              </a:ext>
            </a:extLst>
          </p:cNvPr>
          <p:cNvSpPr/>
          <p:nvPr/>
        </p:nvSpPr>
        <p:spPr>
          <a:xfrm>
            <a:off x="2888973" y="204414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450622F8-912A-3C49-8A30-29B5C10A016D}"/>
              </a:ext>
            </a:extLst>
          </p:cNvPr>
          <p:cNvSpPr/>
          <p:nvPr/>
        </p:nvSpPr>
        <p:spPr>
          <a:xfrm>
            <a:off x="2888973" y="52179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F14A8B5A-E829-8E48-848A-8828A5F4A6A5}"/>
              </a:ext>
            </a:extLst>
          </p:cNvPr>
          <p:cNvSpPr/>
          <p:nvPr/>
        </p:nvSpPr>
        <p:spPr>
          <a:xfrm>
            <a:off x="2888973" y="104857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右箭號 36">
            <a:extLst>
              <a:ext uri="{FF2B5EF4-FFF2-40B4-BE49-F238E27FC236}">
                <a16:creationId xmlns:a16="http://schemas.microsoft.com/office/drawing/2014/main" id="{4F4B3A53-92C8-4A48-9ACF-669F4834E158}"/>
              </a:ext>
            </a:extLst>
          </p:cNvPr>
          <p:cNvSpPr/>
          <p:nvPr/>
        </p:nvSpPr>
        <p:spPr>
          <a:xfrm>
            <a:off x="2888972" y="77690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向右箭號 37">
            <a:extLst>
              <a:ext uri="{FF2B5EF4-FFF2-40B4-BE49-F238E27FC236}">
                <a16:creationId xmlns:a16="http://schemas.microsoft.com/office/drawing/2014/main" id="{D6DAC87C-2697-9949-894A-C6C9A32E0F40}"/>
              </a:ext>
            </a:extLst>
          </p:cNvPr>
          <p:cNvSpPr/>
          <p:nvPr/>
        </p:nvSpPr>
        <p:spPr>
          <a:xfrm>
            <a:off x="2886764" y="378143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向右箭號 38">
            <a:extLst>
              <a:ext uri="{FF2B5EF4-FFF2-40B4-BE49-F238E27FC236}">
                <a16:creationId xmlns:a16="http://schemas.microsoft.com/office/drawing/2014/main" id="{12C5C72F-26C0-BA43-9365-6E26C2C7B618}"/>
              </a:ext>
            </a:extLst>
          </p:cNvPr>
          <p:cNvSpPr/>
          <p:nvPr/>
        </p:nvSpPr>
        <p:spPr>
          <a:xfrm>
            <a:off x="2887869" y="4333121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向右箭號 40">
            <a:extLst>
              <a:ext uri="{FF2B5EF4-FFF2-40B4-BE49-F238E27FC236}">
                <a16:creationId xmlns:a16="http://schemas.microsoft.com/office/drawing/2014/main" id="{25B60A36-CC44-F448-B5A4-F68170D8CB35}"/>
              </a:ext>
            </a:extLst>
          </p:cNvPr>
          <p:cNvSpPr/>
          <p:nvPr/>
        </p:nvSpPr>
        <p:spPr>
          <a:xfrm>
            <a:off x="2882344" y="405728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7696010-57A1-C643-8726-AC055C39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B616B8CE-ED08-E74C-9B95-AEDFE6A91071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sp>
        <p:nvSpPr>
          <p:cNvPr id="40" name="矩形 39">
            <a:extLst>
              <a:ext uri="{FF2B5EF4-FFF2-40B4-BE49-F238E27FC236}">
                <a16:creationId xmlns:a16="http://schemas.microsoft.com/office/drawing/2014/main" id="{F00071A9-4960-FC41-8CA0-3E1D7FC4E881}"/>
              </a:ext>
            </a:extLst>
          </p:cNvPr>
          <p:cNvSpPr/>
          <p:nvPr/>
        </p:nvSpPr>
        <p:spPr>
          <a:xfrm>
            <a:off x="235883" y="5768362"/>
            <a:ext cx="12506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600" dirty="0">
                <a:solidFill>
                  <a:srgbClr val="FF0000"/>
                </a:solidFill>
                <a:latin typeface="Bauhaus 93" pitchFamily="82" charset="0"/>
              </a:rPr>
              <a:t>ctr+\</a:t>
            </a:r>
            <a:endParaRPr kumimoji="1" lang="zh-TW" altLang="en-US" sz="36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44" name="向左箭號 43">
            <a:extLst>
              <a:ext uri="{FF2B5EF4-FFF2-40B4-BE49-F238E27FC236}">
                <a16:creationId xmlns:a16="http://schemas.microsoft.com/office/drawing/2014/main" id="{08755910-F3A9-5E4A-B412-72DF9C71A1FB}"/>
              </a:ext>
            </a:extLst>
          </p:cNvPr>
          <p:cNvSpPr/>
          <p:nvPr/>
        </p:nvSpPr>
        <p:spPr>
          <a:xfrm>
            <a:off x="6074839" y="3782250"/>
            <a:ext cx="3229292" cy="685802"/>
          </a:xfrm>
          <a:prstGeom prst="lef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read()</a:t>
            </a:r>
            <a:r>
              <a:rPr kumimoji="1" lang="zh-CN" altLang="en-US" dirty="0"/>
              <a:t>執行到一半，取消</a:t>
            </a:r>
            <a:endParaRPr kumimoji="1" lang="zh-TW" altLang="en-US" dirty="0"/>
          </a:p>
        </p:txBody>
      </p:sp>
      <p:cxnSp>
        <p:nvCxnSpPr>
          <p:cNvPr id="45" name="肘形接點 44">
            <a:extLst>
              <a:ext uri="{FF2B5EF4-FFF2-40B4-BE49-F238E27FC236}">
                <a16:creationId xmlns:a16="http://schemas.microsoft.com/office/drawing/2014/main" id="{7F0F4D50-B629-184E-8163-4E732D1707F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47149" y="4706371"/>
            <a:ext cx="122387" cy="3294257"/>
          </a:xfrm>
          <a:prstGeom prst="bentConnector3">
            <a:avLst>
              <a:gd name="adj1" fmla="val -186785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圖片 45">
            <a:extLst>
              <a:ext uri="{FF2B5EF4-FFF2-40B4-BE49-F238E27FC236}">
                <a16:creationId xmlns:a16="http://schemas.microsoft.com/office/drawing/2014/main" id="{64CABEEB-5B76-1B4B-B7B0-5DC7000EA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28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8B57535-FBE6-C244-A2F7-CA4FBEB7C77E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0A8104-40EF-264A-AEA2-62D398730FE3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CDA43-C523-5841-9E04-07E0B9FE2E6C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4" name="向左箭號圖說文字 13">
            <a:extLst>
              <a:ext uri="{FF2B5EF4-FFF2-40B4-BE49-F238E27FC236}">
                <a16:creationId xmlns:a16="http://schemas.microsoft.com/office/drawing/2014/main" id="{86DF911F-EA5F-8C40-912C-703408F71136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0800913-51B0-4B44-AEE0-0B79AF5543CD}"/>
              </a:ext>
            </a:extLst>
          </p:cNvPr>
          <p:cNvSpPr/>
          <p:nvPr/>
        </p:nvSpPr>
        <p:spPr>
          <a:xfrm>
            <a:off x="3134138" y="2706756"/>
            <a:ext cx="3584714" cy="223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353631-35E5-7145-94A2-81346D9561A0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FC2E33E-0ABA-6C44-97A4-0D194D7ABCE3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FFA403CE-DB2C-374B-8375-13C75C18448F}"/>
              </a:ext>
            </a:extLst>
          </p:cNvPr>
          <p:cNvSpPr/>
          <p:nvPr/>
        </p:nvSpPr>
        <p:spPr>
          <a:xfrm>
            <a:off x="2883449" y="2953916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向右箭號 29">
            <a:extLst>
              <a:ext uri="{FF2B5EF4-FFF2-40B4-BE49-F238E27FC236}">
                <a16:creationId xmlns:a16="http://schemas.microsoft.com/office/drawing/2014/main" id="{43250193-232A-2949-BFEC-560C4D7EB29C}"/>
              </a:ext>
            </a:extLst>
          </p:cNvPr>
          <p:cNvSpPr/>
          <p:nvPr/>
        </p:nvSpPr>
        <p:spPr>
          <a:xfrm>
            <a:off x="2884554" y="3505598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向右箭號 30">
            <a:extLst>
              <a:ext uri="{FF2B5EF4-FFF2-40B4-BE49-F238E27FC236}">
                <a16:creationId xmlns:a16="http://schemas.microsoft.com/office/drawing/2014/main" id="{B92B47A3-2B40-F44E-BDC5-4B700FDFABC4}"/>
              </a:ext>
            </a:extLst>
          </p:cNvPr>
          <p:cNvSpPr/>
          <p:nvPr/>
        </p:nvSpPr>
        <p:spPr>
          <a:xfrm>
            <a:off x="2885659" y="322975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向右箭號 31">
            <a:extLst>
              <a:ext uri="{FF2B5EF4-FFF2-40B4-BE49-F238E27FC236}">
                <a16:creationId xmlns:a16="http://schemas.microsoft.com/office/drawing/2014/main" id="{236424B0-4674-E14A-A5DD-7506D4DF172E}"/>
              </a:ext>
            </a:extLst>
          </p:cNvPr>
          <p:cNvSpPr/>
          <p:nvPr/>
        </p:nvSpPr>
        <p:spPr>
          <a:xfrm>
            <a:off x="2888974" y="178904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向右箭號 32">
            <a:extLst>
              <a:ext uri="{FF2B5EF4-FFF2-40B4-BE49-F238E27FC236}">
                <a16:creationId xmlns:a16="http://schemas.microsoft.com/office/drawing/2014/main" id="{029E9BB2-CE9A-E641-AE47-E902A47048F7}"/>
              </a:ext>
            </a:extLst>
          </p:cNvPr>
          <p:cNvSpPr/>
          <p:nvPr/>
        </p:nvSpPr>
        <p:spPr>
          <a:xfrm>
            <a:off x="2888974" y="231581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F26A37D4-2D80-C54B-B6AE-F8605330FF54}"/>
              </a:ext>
            </a:extLst>
          </p:cNvPr>
          <p:cNvSpPr/>
          <p:nvPr/>
        </p:nvSpPr>
        <p:spPr>
          <a:xfrm>
            <a:off x="2888973" y="204414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450622F8-912A-3C49-8A30-29B5C10A016D}"/>
              </a:ext>
            </a:extLst>
          </p:cNvPr>
          <p:cNvSpPr/>
          <p:nvPr/>
        </p:nvSpPr>
        <p:spPr>
          <a:xfrm>
            <a:off x="2888973" y="52179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F14A8B5A-E829-8E48-848A-8828A5F4A6A5}"/>
              </a:ext>
            </a:extLst>
          </p:cNvPr>
          <p:cNvSpPr/>
          <p:nvPr/>
        </p:nvSpPr>
        <p:spPr>
          <a:xfrm>
            <a:off x="2888973" y="104857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右箭號 36">
            <a:extLst>
              <a:ext uri="{FF2B5EF4-FFF2-40B4-BE49-F238E27FC236}">
                <a16:creationId xmlns:a16="http://schemas.microsoft.com/office/drawing/2014/main" id="{4F4B3A53-92C8-4A48-9ACF-669F4834E158}"/>
              </a:ext>
            </a:extLst>
          </p:cNvPr>
          <p:cNvSpPr/>
          <p:nvPr/>
        </p:nvSpPr>
        <p:spPr>
          <a:xfrm>
            <a:off x="2888972" y="77690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向右箭號 37">
            <a:extLst>
              <a:ext uri="{FF2B5EF4-FFF2-40B4-BE49-F238E27FC236}">
                <a16:creationId xmlns:a16="http://schemas.microsoft.com/office/drawing/2014/main" id="{D6DAC87C-2697-9949-894A-C6C9A32E0F40}"/>
              </a:ext>
            </a:extLst>
          </p:cNvPr>
          <p:cNvSpPr/>
          <p:nvPr/>
        </p:nvSpPr>
        <p:spPr>
          <a:xfrm>
            <a:off x="2886764" y="378143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向右箭號 38">
            <a:extLst>
              <a:ext uri="{FF2B5EF4-FFF2-40B4-BE49-F238E27FC236}">
                <a16:creationId xmlns:a16="http://schemas.microsoft.com/office/drawing/2014/main" id="{12C5C72F-26C0-BA43-9365-6E26C2C7B618}"/>
              </a:ext>
            </a:extLst>
          </p:cNvPr>
          <p:cNvSpPr/>
          <p:nvPr/>
        </p:nvSpPr>
        <p:spPr>
          <a:xfrm>
            <a:off x="2887869" y="4333121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向右箭號 40">
            <a:extLst>
              <a:ext uri="{FF2B5EF4-FFF2-40B4-BE49-F238E27FC236}">
                <a16:creationId xmlns:a16="http://schemas.microsoft.com/office/drawing/2014/main" id="{25B60A36-CC44-F448-B5A4-F68170D8CB35}"/>
              </a:ext>
            </a:extLst>
          </p:cNvPr>
          <p:cNvSpPr/>
          <p:nvPr/>
        </p:nvSpPr>
        <p:spPr>
          <a:xfrm>
            <a:off x="2882344" y="405728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7696010-57A1-C643-8726-AC055C39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B616B8CE-ED08-E74C-9B95-AEDFE6A91071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cxnSp>
        <p:nvCxnSpPr>
          <p:cNvPr id="46" name="肘形接點 45">
            <a:extLst>
              <a:ext uri="{FF2B5EF4-FFF2-40B4-BE49-F238E27FC236}">
                <a16:creationId xmlns:a16="http://schemas.microsoft.com/office/drawing/2014/main" id="{99FCC60C-63D7-304C-B929-1C4DDA4E633A}"/>
              </a:ext>
            </a:extLst>
          </p:cNvPr>
          <p:cNvCxnSpPr>
            <a:cxnSpLocks/>
            <a:stCxn id="14" idx="1"/>
            <a:endCxn id="35" idx="1"/>
          </p:cNvCxnSpPr>
          <p:nvPr/>
        </p:nvCxnSpPr>
        <p:spPr>
          <a:xfrm rot="10800000" flipH="1">
            <a:off x="2670313" y="601311"/>
            <a:ext cx="218660" cy="5398610"/>
          </a:xfrm>
          <a:prstGeom prst="bentConnector3">
            <a:avLst>
              <a:gd name="adj1" fmla="val -104546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向左箭號 43">
            <a:extLst>
              <a:ext uri="{FF2B5EF4-FFF2-40B4-BE49-F238E27FC236}">
                <a16:creationId xmlns:a16="http://schemas.microsoft.com/office/drawing/2014/main" id="{19F9D608-CF2A-554C-8A10-3E7962804D48}"/>
              </a:ext>
            </a:extLst>
          </p:cNvPr>
          <p:cNvSpPr/>
          <p:nvPr/>
        </p:nvSpPr>
        <p:spPr>
          <a:xfrm>
            <a:off x="6074839" y="3782250"/>
            <a:ext cx="1288026" cy="685802"/>
          </a:xfrm>
          <a:prstGeom prst="lef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已取消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BD54B34F-489F-A247-AB09-179B38C7D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59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8B57535-FBE6-C244-A2F7-CA4FBEB7C77E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0A8104-40EF-264A-AEA2-62D398730FE3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CDA43-C523-5841-9E04-07E0B9FE2E6C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4" name="向左箭號圖說文字 13">
            <a:extLst>
              <a:ext uri="{FF2B5EF4-FFF2-40B4-BE49-F238E27FC236}">
                <a16:creationId xmlns:a16="http://schemas.microsoft.com/office/drawing/2014/main" id="{86DF911F-EA5F-8C40-912C-703408F71136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0800913-51B0-4B44-AEE0-0B79AF5543CD}"/>
              </a:ext>
            </a:extLst>
          </p:cNvPr>
          <p:cNvSpPr/>
          <p:nvPr/>
        </p:nvSpPr>
        <p:spPr>
          <a:xfrm>
            <a:off x="3134138" y="2706756"/>
            <a:ext cx="3584714" cy="223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353631-35E5-7145-94A2-81346D9561A0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FC2E33E-0ABA-6C44-97A4-0D194D7ABCE3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FFA403CE-DB2C-374B-8375-13C75C18448F}"/>
              </a:ext>
            </a:extLst>
          </p:cNvPr>
          <p:cNvSpPr/>
          <p:nvPr/>
        </p:nvSpPr>
        <p:spPr>
          <a:xfrm>
            <a:off x="2883449" y="2953916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向右箭號 29">
            <a:extLst>
              <a:ext uri="{FF2B5EF4-FFF2-40B4-BE49-F238E27FC236}">
                <a16:creationId xmlns:a16="http://schemas.microsoft.com/office/drawing/2014/main" id="{43250193-232A-2949-BFEC-560C4D7EB29C}"/>
              </a:ext>
            </a:extLst>
          </p:cNvPr>
          <p:cNvSpPr/>
          <p:nvPr/>
        </p:nvSpPr>
        <p:spPr>
          <a:xfrm>
            <a:off x="2884554" y="3505598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向右箭號 30">
            <a:extLst>
              <a:ext uri="{FF2B5EF4-FFF2-40B4-BE49-F238E27FC236}">
                <a16:creationId xmlns:a16="http://schemas.microsoft.com/office/drawing/2014/main" id="{B92B47A3-2B40-F44E-BDC5-4B700FDFABC4}"/>
              </a:ext>
            </a:extLst>
          </p:cNvPr>
          <p:cNvSpPr/>
          <p:nvPr/>
        </p:nvSpPr>
        <p:spPr>
          <a:xfrm>
            <a:off x="2885659" y="322975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向右箭號 31">
            <a:extLst>
              <a:ext uri="{FF2B5EF4-FFF2-40B4-BE49-F238E27FC236}">
                <a16:creationId xmlns:a16="http://schemas.microsoft.com/office/drawing/2014/main" id="{236424B0-4674-E14A-A5DD-7506D4DF172E}"/>
              </a:ext>
            </a:extLst>
          </p:cNvPr>
          <p:cNvSpPr/>
          <p:nvPr/>
        </p:nvSpPr>
        <p:spPr>
          <a:xfrm>
            <a:off x="2888974" y="178904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向右箭號 32">
            <a:extLst>
              <a:ext uri="{FF2B5EF4-FFF2-40B4-BE49-F238E27FC236}">
                <a16:creationId xmlns:a16="http://schemas.microsoft.com/office/drawing/2014/main" id="{029E9BB2-CE9A-E641-AE47-E902A47048F7}"/>
              </a:ext>
            </a:extLst>
          </p:cNvPr>
          <p:cNvSpPr/>
          <p:nvPr/>
        </p:nvSpPr>
        <p:spPr>
          <a:xfrm>
            <a:off x="2888974" y="231581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F26A37D4-2D80-C54B-B6AE-F8605330FF54}"/>
              </a:ext>
            </a:extLst>
          </p:cNvPr>
          <p:cNvSpPr/>
          <p:nvPr/>
        </p:nvSpPr>
        <p:spPr>
          <a:xfrm>
            <a:off x="2888973" y="204414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450622F8-912A-3C49-8A30-29B5C10A016D}"/>
              </a:ext>
            </a:extLst>
          </p:cNvPr>
          <p:cNvSpPr/>
          <p:nvPr/>
        </p:nvSpPr>
        <p:spPr>
          <a:xfrm>
            <a:off x="2888973" y="52179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F14A8B5A-E829-8E48-848A-8828A5F4A6A5}"/>
              </a:ext>
            </a:extLst>
          </p:cNvPr>
          <p:cNvSpPr/>
          <p:nvPr/>
        </p:nvSpPr>
        <p:spPr>
          <a:xfrm>
            <a:off x="2888973" y="104857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右箭號 36">
            <a:extLst>
              <a:ext uri="{FF2B5EF4-FFF2-40B4-BE49-F238E27FC236}">
                <a16:creationId xmlns:a16="http://schemas.microsoft.com/office/drawing/2014/main" id="{4F4B3A53-92C8-4A48-9ACF-669F4834E158}"/>
              </a:ext>
            </a:extLst>
          </p:cNvPr>
          <p:cNvSpPr/>
          <p:nvPr/>
        </p:nvSpPr>
        <p:spPr>
          <a:xfrm>
            <a:off x="2888972" y="77690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向右箭號 37">
            <a:extLst>
              <a:ext uri="{FF2B5EF4-FFF2-40B4-BE49-F238E27FC236}">
                <a16:creationId xmlns:a16="http://schemas.microsoft.com/office/drawing/2014/main" id="{D6DAC87C-2697-9949-894A-C6C9A32E0F40}"/>
              </a:ext>
            </a:extLst>
          </p:cNvPr>
          <p:cNvSpPr/>
          <p:nvPr/>
        </p:nvSpPr>
        <p:spPr>
          <a:xfrm>
            <a:off x="2886764" y="378143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向右箭號 38">
            <a:extLst>
              <a:ext uri="{FF2B5EF4-FFF2-40B4-BE49-F238E27FC236}">
                <a16:creationId xmlns:a16="http://schemas.microsoft.com/office/drawing/2014/main" id="{12C5C72F-26C0-BA43-9365-6E26C2C7B618}"/>
              </a:ext>
            </a:extLst>
          </p:cNvPr>
          <p:cNvSpPr/>
          <p:nvPr/>
        </p:nvSpPr>
        <p:spPr>
          <a:xfrm>
            <a:off x="2887869" y="4333121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向右箭號 40">
            <a:extLst>
              <a:ext uri="{FF2B5EF4-FFF2-40B4-BE49-F238E27FC236}">
                <a16:creationId xmlns:a16="http://schemas.microsoft.com/office/drawing/2014/main" id="{25B60A36-CC44-F448-B5A4-F68170D8CB35}"/>
              </a:ext>
            </a:extLst>
          </p:cNvPr>
          <p:cNvSpPr/>
          <p:nvPr/>
        </p:nvSpPr>
        <p:spPr>
          <a:xfrm>
            <a:off x="2882344" y="405728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7696010-57A1-C643-8726-AC055C39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B616B8CE-ED08-E74C-9B95-AEDFE6A91071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cxnSp>
        <p:nvCxnSpPr>
          <p:cNvPr id="46" name="肘形接點 45">
            <a:extLst>
              <a:ext uri="{FF2B5EF4-FFF2-40B4-BE49-F238E27FC236}">
                <a16:creationId xmlns:a16="http://schemas.microsoft.com/office/drawing/2014/main" id="{99FCC60C-63D7-304C-B929-1C4DDA4E633A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1856407" y="601311"/>
            <a:ext cx="1032566" cy="179401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向左箭號 43">
            <a:extLst>
              <a:ext uri="{FF2B5EF4-FFF2-40B4-BE49-F238E27FC236}">
                <a16:creationId xmlns:a16="http://schemas.microsoft.com/office/drawing/2014/main" id="{19F9D608-CF2A-554C-8A10-3E7962804D48}"/>
              </a:ext>
            </a:extLst>
          </p:cNvPr>
          <p:cNvSpPr/>
          <p:nvPr/>
        </p:nvSpPr>
        <p:spPr>
          <a:xfrm>
            <a:off x="6074839" y="3782250"/>
            <a:ext cx="1288026" cy="685802"/>
          </a:xfrm>
          <a:prstGeom prst="lef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已取消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AE08494C-CCF2-A14C-A576-20209EF5F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2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8B57535-FBE6-C244-A2F7-CA4FBEB7C77E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0A8104-40EF-264A-AEA2-62D398730FE3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CDA43-C523-5841-9E04-07E0B9FE2E6C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4" name="向左箭號圖說文字 13">
            <a:extLst>
              <a:ext uri="{FF2B5EF4-FFF2-40B4-BE49-F238E27FC236}">
                <a16:creationId xmlns:a16="http://schemas.microsoft.com/office/drawing/2014/main" id="{86DF911F-EA5F-8C40-912C-703408F71136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0800913-51B0-4B44-AEE0-0B79AF5543CD}"/>
              </a:ext>
            </a:extLst>
          </p:cNvPr>
          <p:cNvSpPr/>
          <p:nvPr/>
        </p:nvSpPr>
        <p:spPr>
          <a:xfrm>
            <a:off x="3134138" y="2706756"/>
            <a:ext cx="3584714" cy="223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353631-35E5-7145-94A2-81346D9561A0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FC2E33E-0ABA-6C44-97A4-0D194D7ABCE3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FFA403CE-DB2C-374B-8375-13C75C18448F}"/>
              </a:ext>
            </a:extLst>
          </p:cNvPr>
          <p:cNvSpPr/>
          <p:nvPr/>
        </p:nvSpPr>
        <p:spPr>
          <a:xfrm>
            <a:off x="2883449" y="2953916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向右箭號 29">
            <a:extLst>
              <a:ext uri="{FF2B5EF4-FFF2-40B4-BE49-F238E27FC236}">
                <a16:creationId xmlns:a16="http://schemas.microsoft.com/office/drawing/2014/main" id="{43250193-232A-2949-BFEC-560C4D7EB29C}"/>
              </a:ext>
            </a:extLst>
          </p:cNvPr>
          <p:cNvSpPr/>
          <p:nvPr/>
        </p:nvSpPr>
        <p:spPr>
          <a:xfrm>
            <a:off x="2884554" y="3505598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向右箭號 30">
            <a:extLst>
              <a:ext uri="{FF2B5EF4-FFF2-40B4-BE49-F238E27FC236}">
                <a16:creationId xmlns:a16="http://schemas.microsoft.com/office/drawing/2014/main" id="{B92B47A3-2B40-F44E-BDC5-4B700FDFABC4}"/>
              </a:ext>
            </a:extLst>
          </p:cNvPr>
          <p:cNvSpPr/>
          <p:nvPr/>
        </p:nvSpPr>
        <p:spPr>
          <a:xfrm>
            <a:off x="2885659" y="322975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向右箭號 31">
            <a:extLst>
              <a:ext uri="{FF2B5EF4-FFF2-40B4-BE49-F238E27FC236}">
                <a16:creationId xmlns:a16="http://schemas.microsoft.com/office/drawing/2014/main" id="{236424B0-4674-E14A-A5DD-7506D4DF172E}"/>
              </a:ext>
            </a:extLst>
          </p:cNvPr>
          <p:cNvSpPr/>
          <p:nvPr/>
        </p:nvSpPr>
        <p:spPr>
          <a:xfrm>
            <a:off x="2888974" y="178904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向右箭號 32">
            <a:extLst>
              <a:ext uri="{FF2B5EF4-FFF2-40B4-BE49-F238E27FC236}">
                <a16:creationId xmlns:a16="http://schemas.microsoft.com/office/drawing/2014/main" id="{029E9BB2-CE9A-E641-AE47-E902A47048F7}"/>
              </a:ext>
            </a:extLst>
          </p:cNvPr>
          <p:cNvSpPr/>
          <p:nvPr/>
        </p:nvSpPr>
        <p:spPr>
          <a:xfrm>
            <a:off x="2888974" y="231581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F26A37D4-2D80-C54B-B6AE-F8605330FF54}"/>
              </a:ext>
            </a:extLst>
          </p:cNvPr>
          <p:cNvSpPr/>
          <p:nvPr/>
        </p:nvSpPr>
        <p:spPr>
          <a:xfrm>
            <a:off x="2888973" y="204414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450622F8-912A-3C49-8A30-29B5C10A016D}"/>
              </a:ext>
            </a:extLst>
          </p:cNvPr>
          <p:cNvSpPr/>
          <p:nvPr/>
        </p:nvSpPr>
        <p:spPr>
          <a:xfrm>
            <a:off x="2888973" y="52179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F14A8B5A-E829-8E48-848A-8828A5F4A6A5}"/>
              </a:ext>
            </a:extLst>
          </p:cNvPr>
          <p:cNvSpPr/>
          <p:nvPr/>
        </p:nvSpPr>
        <p:spPr>
          <a:xfrm>
            <a:off x="2888973" y="104857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右箭號 36">
            <a:extLst>
              <a:ext uri="{FF2B5EF4-FFF2-40B4-BE49-F238E27FC236}">
                <a16:creationId xmlns:a16="http://schemas.microsoft.com/office/drawing/2014/main" id="{4F4B3A53-92C8-4A48-9ACF-669F4834E158}"/>
              </a:ext>
            </a:extLst>
          </p:cNvPr>
          <p:cNvSpPr/>
          <p:nvPr/>
        </p:nvSpPr>
        <p:spPr>
          <a:xfrm>
            <a:off x="2888972" y="77690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向右箭號 37">
            <a:extLst>
              <a:ext uri="{FF2B5EF4-FFF2-40B4-BE49-F238E27FC236}">
                <a16:creationId xmlns:a16="http://schemas.microsoft.com/office/drawing/2014/main" id="{D6DAC87C-2697-9949-894A-C6C9A32E0F40}"/>
              </a:ext>
            </a:extLst>
          </p:cNvPr>
          <p:cNvSpPr/>
          <p:nvPr/>
        </p:nvSpPr>
        <p:spPr>
          <a:xfrm>
            <a:off x="2886764" y="378143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向右箭號 38">
            <a:extLst>
              <a:ext uri="{FF2B5EF4-FFF2-40B4-BE49-F238E27FC236}">
                <a16:creationId xmlns:a16="http://schemas.microsoft.com/office/drawing/2014/main" id="{12C5C72F-26C0-BA43-9365-6E26C2C7B618}"/>
              </a:ext>
            </a:extLst>
          </p:cNvPr>
          <p:cNvSpPr/>
          <p:nvPr/>
        </p:nvSpPr>
        <p:spPr>
          <a:xfrm>
            <a:off x="2887869" y="4333121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向右箭號 40">
            <a:extLst>
              <a:ext uri="{FF2B5EF4-FFF2-40B4-BE49-F238E27FC236}">
                <a16:creationId xmlns:a16="http://schemas.microsoft.com/office/drawing/2014/main" id="{25B60A36-CC44-F448-B5A4-F68170D8CB35}"/>
              </a:ext>
            </a:extLst>
          </p:cNvPr>
          <p:cNvSpPr/>
          <p:nvPr/>
        </p:nvSpPr>
        <p:spPr>
          <a:xfrm>
            <a:off x="2882344" y="405728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7696010-57A1-C643-8726-AC055C39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B616B8CE-ED08-E74C-9B95-AEDFE6A91071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cxnSp>
        <p:nvCxnSpPr>
          <p:cNvPr id="46" name="肘形接點 45">
            <a:extLst>
              <a:ext uri="{FF2B5EF4-FFF2-40B4-BE49-F238E27FC236}">
                <a16:creationId xmlns:a16="http://schemas.microsoft.com/office/drawing/2014/main" id="{99FCC60C-63D7-304C-B929-1C4DDA4E633A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1856407" y="856414"/>
            <a:ext cx="1032565" cy="153891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向左箭號 43">
            <a:extLst>
              <a:ext uri="{FF2B5EF4-FFF2-40B4-BE49-F238E27FC236}">
                <a16:creationId xmlns:a16="http://schemas.microsoft.com/office/drawing/2014/main" id="{19F9D608-CF2A-554C-8A10-3E7962804D48}"/>
              </a:ext>
            </a:extLst>
          </p:cNvPr>
          <p:cNvSpPr/>
          <p:nvPr/>
        </p:nvSpPr>
        <p:spPr>
          <a:xfrm>
            <a:off x="6074839" y="3782250"/>
            <a:ext cx="1288026" cy="685802"/>
          </a:xfrm>
          <a:prstGeom prst="lef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已取消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2285D301-AD84-8B4E-8EA3-47CED0455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6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8B57535-FBE6-C244-A2F7-CA4FBEB7C77E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0A8104-40EF-264A-AEA2-62D398730FE3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CDA43-C523-5841-9E04-07E0B9FE2E6C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4" name="向左箭號圖說文字 13">
            <a:extLst>
              <a:ext uri="{FF2B5EF4-FFF2-40B4-BE49-F238E27FC236}">
                <a16:creationId xmlns:a16="http://schemas.microsoft.com/office/drawing/2014/main" id="{86DF911F-EA5F-8C40-912C-703408F71136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0800913-51B0-4B44-AEE0-0B79AF5543CD}"/>
              </a:ext>
            </a:extLst>
          </p:cNvPr>
          <p:cNvSpPr/>
          <p:nvPr/>
        </p:nvSpPr>
        <p:spPr>
          <a:xfrm>
            <a:off x="3134138" y="2706756"/>
            <a:ext cx="3584714" cy="223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353631-35E5-7145-94A2-81346D9561A0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FC2E33E-0ABA-6C44-97A4-0D194D7ABCE3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FFA403CE-DB2C-374B-8375-13C75C18448F}"/>
              </a:ext>
            </a:extLst>
          </p:cNvPr>
          <p:cNvSpPr/>
          <p:nvPr/>
        </p:nvSpPr>
        <p:spPr>
          <a:xfrm>
            <a:off x="2883449" y="2953916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向右箭號 29">
            <a:extLst>
              <a:ext uri="{FF2B5EF4-FFF2-40B4-BE49-F238E27FC236}">
                <a16:creationId xmlns:a16="http://schemas.microsoft.com/office/drawing/2014/main" id="{43250193-232A-2949-BFEC-560C4D7EB29C}"/>
              </a:ext>
            </a:extLst>
          </p:cNvPr>
          <p:cNvSpPr/>
          <p:nvPr/>
        </p:nvSpPr>
        <p:spPr>
          <a:xfrm>
            <a:off x="2884554" y="3505598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向右箭號 30">
            <a:extLst>
              <a:ext uri="{FF2B5EF4-FFF2-40B4-BE49-F238E27FC236}">
                <a16:creationId xmlns:a16="http://schemas.microsoft.com/office/drawing/2014/main" id="{B92B47A3-2B40-F44E-BDC5-4B700FDFABC4}"/>
              </a:ext>
            </a:extLst>
          </p:cNvPr>
          <p:cNvSpPr/>
          <p:nvPr/>
        </p:nvSpPr>
        <p:spPr>
          <a:xfrm>
            <a:off x="2885659" y="322975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向右箭號 31">
            <a:extLst>
              <a:ext uri="{FF2B5EF4-FFF2-40B4-BE49-F238E27FC236}">
                <a16:creationId xmlns:a16="http://schemas.microsoft.com/office/drawing/2014/main" id="{236424B0-4674-E14A-A5DD-7506D4DF172E}"/>
              </a:ext>
            </a:extLst>
          </p:cNvPr>
          <p:cNvSpPr/>
          <p:nvPr/>
        </p:nvSpPr>
        <p:spPr>
          <a:xfrm>
            <a:off x="2888974" y="178904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向右箭號 32">
            <a:extLst>
              <a:ext uri="{FF2B5EF4-FFF2-40B4-BE49-F238E27FC236}">
                <a16:creationId xmlns:a16="http://schemas.microsoft.com/office/drawing/2014/main" id="{029E9BB2-CE9A-E641-AE47-E902A47048F7}"/>
              </a:ext>
            </a:extLst>
          </p:cNvPr>
          <p:cNvSpPr/>
          <p:nvPr/>
        </p:nvSpPr>
        <p:spPr>
          <a:xfrm>
            <a:off x="2888974" y="231581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F26A37D4-2D80-C54B-B6AE-F8605330FF54}"/>
              </a:ext>
            </a:extLst>
          </p:cNvPr>
          <p:cNvSpPr/>
          <p:nvPr/>
        </p:nvSpPr>
        <p:spPr>
          <a:xfrm>
            <a:off x="2888973" y="204414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450622F8-912A-3C49-8A30-29B5C10A016D}"/>
              </a:ext>
            </a:extLst>
          </p:cNvPr>
          <p:cNvSpPr/>
          <p:nvPr/>
        </p:nvSpPr>
        <p:spPr>
          <a:xfrm>
            <a:off x="2888973" y="52179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F14A8B5A-E829-8E48-848A-8828A5F4A6A5}"/>
              </a:ext>
            </a:extLst>
          </p:cNvPr>
          <p:cNvSpPr/>
          <p:nvPr/>
        </p:nvSpPr>
        <p:spPr>
          <a:xfrm>
            <a:off x="2888973" y="104857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右箭號 36">
            <a:extLst>
              <a:ext uri="{FF2B5EF4-FFF2-40B4-BE49-F238E27FC236}">
                <a16:creationId xmlns:a16="http://schemas.microsoft.com/office/drawing/2014/main" id="{4F4B3A53-92C8-4A48-9ACF-669F4834E158}"/>
              </a:ext>
            </a:extLst>
          </p:cNvPr>
          <p:cNvSpPr/>
          <p:nvPr/>
        </p:nvSpPr>
        <p:spPr>
          <a:xfrm>
            <a:off x="2888972" y="77690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向右箭號 37">
            <a:extLst>
              <a:ext uri="{FF2B5EF4-FFF2-40B4-BE49-F238E27FC236}">
                <a16:creationId xmlns:a16="http://schemas.microsoft.com/office/drawing/2014/main" id="{D6DAC87C-2697-9949-894A-C6C9A32E0F40}"/>
              </a:ext>
            </a:extLst>
          </p:cNvPr>
          <p:cNvSpPr/>
          <p:nvPr/>
        </p:nvSpPr>
        <p:spPr>
          <a:xfrm>
            <a:off x="2886764" y="378143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向右箭號 38">
            <a:extLst>
              <a:ext uri="{FF2B5EF4-FFF2-40B4-BE49-F238E27FC236}">
                <a16:creationId xmlns:a16="http://schemas.microsoft.com/office/drawing/2014/main" id="{12C5C72F-26C0-BA43-9365-6E26C2C7B618}"/>
              </a:ext>
            </a:extLst>
          </p:cNvPr>
          <p:cNvSpPr/>
          <p:nvPr/>
        </p:nvSpPr>
        <p:spPr>
          <a:xfrm>
            <a:off x="2887869" y="4333121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向右箭號 40">
            <a:extLst>
              <a:ext uri="{FF2B5EF4-FFF2-40B4-BE49-F238E27FC236}">
                <a16:creationId xmlns:a16="http://schemas.microsoft.com/office/drawing/2014/main" id="{25B60A36-CC44-F448-B5A4-F68170D8CB35}"/>
              </a:ext>
            </a:extLst>
          </p:cNvPr>
          <p:cNvSpPr/>
          <p:nvPr/>
        </p:nvSpPr>
        <p:spPr>
          <a:xfrm>
            <a:off x="2882344" y="405728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7696010-57A1-C643-8726-AC055C39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B616B8CE-ED08-E74C-9B95-AEDFE6A91071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cxnSp>
        <p:nvCxnSpPr>
          <p:cNvPr id="46" name="肘形接點 45">
            <a:extLst>
              <a:ext uri="{FF2B5EF4-FFF2-40B4-BE49-F238E27FC236}">
                <a16:creationId xmlns:a16="http://schemas.microsoft.com/office/drawing/2014/main" id="{99FCC60C-63D7-304C-B929-1C4DDA4E633A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1856407" y="1128086"/>
            <a:ext cx="1032566" cy="126724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向左箭號 43">
            <a:extLst>
              <a:ext uri="{FF2B5EF4-FFF2-40B4-BE49-F238E27FC236}">
                <a16:creationId xmlns:a16="http://schemas.microsoft.com/office/drawing/2014/main" id="{19F9D608-CF2A-554C-8A10-3E7962804D48}"/>
              </a:ext>
            </a:extLst>
          </p:cNvPr>
          <p:cNvSpPr/>
          <p:nvPr/>
        </p:nvSpPr>
        <p:spPr>
          <a:xfrm>
            <a:off x="6074839" y="3782250"/>
            <a:ext cx="1288026" cy="685802"/>
          </a:xfrm>
          <a:prstGeom prst="lef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已取消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6F20B34-93C9-664D-8233-70E9C7DAF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11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8B57535-FBE6-C244-A2F7-CA4FBEB7C77E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0A8104-40EF-264A-AEA2-62D398730FE3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CDA43-C523-5841-9E04-07E0B9FE2E6C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4" name="向左箭號圖說文字 13">
            <a:extLst>
              <a:ext uri="{FF2B5EF4-FFF2-40B4-BE49-F238E27FC236}">
                <a16:creationId xmlns:a16="http://schemas.microsoft.com/office/drawing/2014/main" id="{86DF911F-EA5F-8C40-912C-703408F71136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0800913-51B0-4B44-AEE0-0B79AF5543CD}"/>
              </a:ext>
            </a:extLst>
          </p:cNvPr>
          <p:cNvSpPr/>
          <p:nvPr/>
        </p:nvSpPr>
        <p:spPr>
          <a:xfrm>
            <a:off x="3134138" y="2706756"/>
            <a:ext cx="3584714" cy="223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353631-35E5-7145-94A2-81346D9561A0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FC2E33E-0ABA-6C44-97A4-0D194D7ABCE3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FFA403CE-DB2C-374B-8375-13C75C18448F}"/>
              </a:ext>
            </a:extLst>
          </p:cNvPr>
          <p:cNvSpPr/>
          <p:nvPr/>
        </p:nvSpPr>
        <p:spPr>
          <a:xfrm>
            <a:off x="2883449" y="2953916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向右箭號 29">
            <a:extLst>
              <a:ext uri="{FF2B5EF4-FFF2-40B4-BE49-F238E27FC236}">
                <a16:creationId xmlns:a16="http://schemas.microsoft.com/office/drawing/2014/main" id="{43250193-232A-2949-BFEC-560C4D7EB29C}"/>
              </a:ext>
            </a:extLst>
          </p:cNvPr>
          <p:cNvSpPr/>
          <p:nvPr/>
        </p:nvSpPr>
        <p:spPr>
          <a:xfrm>
            <a:off x="2884554" y="3505598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向右箭號 30">
            <a:extLst>
              <a:ext uri="{FF2B5EF4-FFF2-40B4-BE49-F238E27FC236}">
                <a16:creationId xmlns:a16="http://schemas.microsoft.com/office/drawing/2014/main" id="{B92B47A3-2B40-F44E-BDC5-4B700FDFABC4}"/>
              </a:ext>
            </a:extLst>
          </p:cNvPr>
          <p:cNvSpPr/>
          <p:nvPr/>
        </p:nvSpPr>
        <p:spPr>
          <a:xfrm>
            <a:off x="2885659" y="322975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向右箭號 31">
            <a:extLst>
              <a:ext uri="{FF2B5EF4-FFF2-40B4-BE49-F238E27FC236}">
                <a16:creationId xmlns:a16="http://schemas.microsoft.com/office/drawing/2014/main" id="{236424B0-4674-E14A-A5DD-7506D4DF172E}"/>
              </a:ext>
            </a:extLst>
          </p:cNvPr>
          <p:cNvSpPr/>
          <p:nvPr/>
        </p:nvSpPr>
        <p:spPr>
          <a:xfrm>
            <a:off x="2888974" y="178904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向右箭號 32">
            <a:extLst>
              <a:ext uri="{FF2B5EF4-FFF2-40B4-BE49-F238E27FC236}">
                <a16:creationId xmlns:a16="http://schemas.microsoft.com/office/drawing/2014/main" id="{029E9BB2-CE9A-E641-AE47-E902A47048F7}"/>
              </a:ext>
            </a:extLst>
          </p:cNvPr>
          <p:cNvSpPr/>
          <p:nvPr/>
        </p:nvSpPr>
        <p:spPr>
          <a:xfrm>
            <a:off x="2888974" y="231581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F26A37D4-2D80-C54B-B6AE-F8605330FF54}"/>
              </a:ext>
            </a:extLst>
          </p:cNvPr>
          <p:cNvSpPr/>
          <p:nvPr/>
        </p:nvSpPr>
        <p:spPr>
          <a:xfrm>
            <a:off x="2888973" y="204414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450622F8-912A-3C49-8A30-29B5C10A016D}"/>
              </a:ext>
            </a:extLst>
          </p:cNvPr>
          <p:cNvSpPr/>
          <p:nvPr/>
        </p:nvSpPr>
        <p:spPr>
          <a:xfrm>
            <a:off x="2888973" y="52179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F14A8B5A-E829-8E48-848A-8828A5F4A6A5}"/>
              </a:ext>
            </a:extLst>
          </p:cNvPr>
          <p:cNvSpPr/>
          <p:nvPr/>
        </p:nvSpPr>
        <p:spPr>
          <a:xfrm>
            <a:off x="2888973" y="104857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右箭號 36">
            <a:extLst>
              <a:ext uri="{FF2B5EF4-FFF2-40B4-BE49-F238E27FC236}">
                <a16:creationId xmlns:a16="http://schemas.microsoft.com/office/drawing/2014/main" id="{4F4B3A53-92C8-4A48-9ACF-669F4834E158}"/>
              </a:ext>
            </a:extLst>
          </p:cNvPr>
          <p:cNvSpPr/>
          <p:nvPr/>
        </p:nvSpPr>
        <p:spPr>
          <a:xfrm>
            <a:off x="2888972" y="77690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向右箭號 37">
            <a:extLst>
              <a:ext uri="{FF2B5EF4-FFF2-40B4-BE49-F238E27FC236}">
                <a16:creationId xmlns:a16="http://schemas.microsoft.com/office/drawing/2014/main" id="{D6DAC87C-2697-9949-894A-C6C9A32E0F40}"/>
              </a:ext>
            </a:extLst>
          </p:cNvPr>
          <p:cNvSpPr/>
          <p:nvPr/>
        </p:nvSpPr>
        <p:spPr>
          <a:xfrm>
            <a:off x="2886764" y="378143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向右箭號 38">
            <a:extLst>
              <a:ext uri="{FF2B5EF4-FFF2-40B4-BE49-F238E27FC236}">
                <a16:creationId xmlns:a16="http://schemas.microsoft.com/office/drawing/2014/main" id="{12C5C72F-26C0-BA43-9365-6E26C2C7B618}"/>
              </a:ext>
            </a:extLst>
          </p:cNvPr>
          <p:cNvSpPr/>
          <p:nvPr/>
        </p:nvSpPr>
        <p:spPr>
          <a:xfrm>
            <a:off x="2887869" y="4333121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向右箭號 40">
            <a:extLst>
              <a:ext uri="{FF2B5EF4-FFF2-40B4-BE49-F238E27FC236}">
                <a16:creationId xmlns:a16="http://schemas.microsoft.com/office/drawing/2014/main" id="{25B60A36-CC44-F448-B5A4-F68170D8CB35}"/>
              </a:ext>
            </a:extLst>
          </p:cNvPr>
          <p:cNvSpPr/>
          <p:nvPr/>
        </p:nvSpPr>
        <p:spPr>
          <a:xfrm>
            <a:off x="2882344" y="405728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7696010-57A1-C643-8726-AC055C39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B616B8CE-ED08-E74C-9B95-AEDFE6A91071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cxnSp>
        <p:nvCxnSpPr>
          <p:cNvPr id="46" name="肘形接點 45">
            <a:extLst>
              <a:ext uri="{FF2B5EF4-FFF2-40B4-BE49-F238E27FC236}">
                <a16:creationId xmlns:a16="http://schemas.microsoft.com/office/drawing/2014/main" id="{99FCC60C-63D7-304C-B929-1C4DDA4E633A}"/>
              </a:ext>
            </a:extLst>
          </p:cNvPr>
          <p:cNvCxnSpPr>
            <a:cxnSpLocks/>
            <a:stCxn id="14" idx="1"/>
            <a:endCxn id="41" idx="1"/>
          </p:cNvCxnSpPr>
          <p:nvPr/>
        </p:nvCxnSpPr>
        <p:spPr>
          <a:xfrm rot="10800000" flipH="1">
            <a:off x="2670312" y="4136795"/>
            <a:ext cx="212031" cy="1863127"/>
          </a:xfrm>
          <a:prstGeom prst="bentConnector3">
            <a:avLst>
              <a:gd name="adj1" fmla="val -107814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向左箭號 43">
            <a:extLst>
              <a:ext uri="{FF2B5EF4-FFF2-40B4-BE49-F238E27FC236}">
                <a16:creationId xmlns:a16="http://schemas.microsoft.com/office/drawing/2014/main" id="{19F9D608-CF2A-554C-8A10-3E7962804D48}"/>
              </a:ext>
            </a:extLst>
          </p:cNvPr>
          <p:cNvSpPr/>
          <p:nvPr/>
        </p:nvSpPr>
        <p:spPr>
          <a:xfrm>
            <a:off x="6074839" y="3782250"/>
            <a:ext cx="1288026" cy="685802"/>
          </a:xfrm>
          <a:prstGeom prst="leftArrow">
            <a:avLst/>
          </a:prstGeom>
          <a:solidFill>
            <a:srgbClr val="C00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重做</a:t>
            </a:r>
            <a:endParaRPr kumimoji="1" lang="zh-TW" altLang="en-US" dirty="0"/>
          </a:p>
        </p:txBody>
      </p:sp>
      <p:sp>
        <p:nvSpPr>
          <p:cNvPr id="40" name="向左箭號 39">
            <a:extLst>
              <a:ext uri="{FF2B5EF4-FFF2-40B4-BE49-F238E27FC236}">
                <a16:creationId xmlns:a16="http://schemas.microsoft.com/office/drawing/2014/main" id="{FE2D8C61-9036-1B4C-9CBE-ABC5A6C56B04}"/>
              </a:ext>
            </a:extLst>
          </p:cNvPr>
          <p:cNvSpPr/>
          <p:nvPr/>
        </p:nvSpPr>
        <p:spPr>
          <a:xfrm>
            <a:off x="6075944" y="3776269"/>
            <a:ext cx="1288026" cy="685802"/>
          </a:xfrm>
          <a:prstGeom prst="lef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已取消</a:t>
            </a:r>
            <a:endParaRPr kumimoji="1" lang="zh-TW" altLang="en-US" dirty="0"/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B1163297-25C5-4142-BEDB-AD10F9E90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0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1B3CC6-A363-C043-A3F4-B7ADB3FFC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results (Linux</a:t>
            </a:r>
            <a:r>
              <a:rPr kumimoji="1" lang="zh-TW" altLang="en-US" dirty="0"/>
              <a:t>，</a:t>
            </a:r>
            <a:r>
              <a:rPr kumimoji="1" lang="zh-TW" altLang="en-US" b="1" dirty="0"/>
              <a:t>可靠信號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741EC5D-562F-8E41-918A-7142AA5274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34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35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36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37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38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39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40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41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42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43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44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45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46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47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48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49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0CB6644-9DD0-1C44-8EBE-24412247C6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50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51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52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53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54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55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56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57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58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59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60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61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62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63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64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7719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8B57535-FBE6-C244-A2F7-CA4FBEB7C77E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0A8104-40EF-264A-AEA2-62D398730FE3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CDA43-C523-5841-9E04-07E0B9FE2E6C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4" name="向左箭號圖說文字 13">
            <a:extLst>
              <a:ext uri="{FF2B5EF4-FFF2-40B4-BE49-F238E27FC236}">
                <a16:creationId xmlns:a16="http://schemas.microsoft.com/office/drawing/2014/main" id="{86DF911F-EA5F-8C40-912C-703408F71136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0800913-51B0-4B44-AEE0-0B79AF5543CD}"/>
              </a:ext>
            </a:extLst>
          </p:cNvPr>
          <p:cNvSpPr/>
          <p:nvPr/>
        </p:nvSpPr>
        <p:spPr>
          <a:xfrm>
            <a:off x="3134138" y="2706756"/>
            <a:ext cx="3584714" cy="223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353631-35E5-7145-94A2-81346D9561A0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FC2E33E-0ABA-6C44-97A4-0D194D7ABCE3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FFA403CE-DB2C-374B-8375-13C75C18448F}"/>
              </a:ext>
            </a:extLst>
          </p:cNvPr>
          <p:cNvSpPr/>
          <p:nvPr/>
        </p:nvSpPr>
        <p:spPr>
          <a:xfrm>
            <a:off x="2883449" y="2953916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向右箭號 29">
            <a:extLst>
              <a:ext uri="{FF2B5EF4-FFF2-40B4-BE49-F238E27FC236}">
                <a16:creationId xmlns:a16="http://schemas.microsoft.com/office/drawing/2014/main" id="{43250193-232A-2949-BFEC-560C4D7EB29C}"/>
              </a:ext>
            </a:extLst>
          </p:cNvPr>
          <p:cNvSpPr/>
          <p:nvPr/>
        </p:nvSpPr>
        <p:spPr>
          <a:xfrm>
            <a:off x="2884554" y="3505598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向右箭號 30">
            <a:extLst>
              <a:ext uri="{FF2B5EF4-FFF2-40B4-BE49-F238E27FC236}">
                <a16:creationId xmlns:a16="http://schemas.microsoft.com/office/drawing/2014/main" id="{B92B47A3-2B40-F44E-BDC5-4B700FDFABC4}"/>
              </a:ext>
            </a:extLst>
          </p:cNvPr>
          <p:cNvSpPr/>
          <p:nvPr/>
        </p:nvSpPr>
        <p:spPr>
          <a:xfrm>
            <a:off x="2885659" y="322975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向右箭號 31">
            <a:extLst>
              <a:ext uri="{FF2B5EF4-FFF2-40B4-BE49-F238E27FC236}">
                <a16:creationId xmlns:a16="http://schemas.microsoft.com/office/drawing/2014/main" id="{236424B0-4674-E14A-A5DD-7506D4DF172E}"/>
              </a:ext>
            </a:extLst>
          </p:cNvPr>
          <p:cNvSpPr/>
          <p:nvPr/>
        </p:nvSpPr>
        <p:spPr>
          <a:xfrm>
            <a:off x="2888974" y="178904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向右箭號 32">
            <a:extLst>
              <a:ext uri="{FF2B5EF4-FFF2-40B4-BE49-F238E27FC236}">
                <a16:creationId xmlns:a16="http://schemas.microsoft.com/office/drawing/2014/main" id="{029E9BB2-CE9A-E641-AE47-E902A47048F7}"/>
              </a:ext>
            </a:extLst>
          </p:cNvPr>
          <p:cNvSpPr/>
          <p:nvPr/>
        </p:nvSpPr>
        <p:spPr>
          <a:xfrm>
            <a:off x="2888974" y="231581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F26A37D4-2D80-C54B-B6AE-F8605330FF54}"/>
              </a:ext>
            </a:extLst>
          </p:cNvPr>
          <p:cNvSpPr/>
          <p:nvPr/>
        </p:nvSpPr>
        <p:spPr>
          <a:xfrm>
            <a:off x="2888973" y="204414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450622F8-912A-3C49-8A30-29B5C10A016D}"/>
              </a:ext>
            </a:extLst>
          </p:cNvPr>
          <p:cNvSpPr/>
          <p:nvPr/>
        </p:nvSpPr>
        <p:spPr>
          <a:xfrm>
            <a:off x="2888973" y="52179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F14A8B5A-E829-8E48-848A-8828A5F4A6A5}"/>
              </a:ext>
            </a:extLst>
          </p:cNvPr>
          <p:cNvSpPr/>
          <p:nvPr/>
        </p:nvSpPr>
        <p:spPr>
          <a:xfrm>
            <a:off x="2888973" y="104857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右箭號 36">
            <a:extLst>
              <a:ext uri="{FF2B5EF4-FFF2-40B4-BE49-F238E27FC236}">
                <a16:creationId xmlns:a16="http://schemas.microsoft.com/office/drawing/2014/main" id="{4F4B3A53-92C8-4A48-9ACF-669F4834E158}"/>
              </a:ext>
            </a:extLst>
          </p:cNvPr>
          <p:cNvSpPr/>
          <p:nvPr/>
        </p:nvSpPr>
        <p:spPr>
          <a:xfrm>
            <a:off x="2888972" y="77690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向右箭號 37">
            <a:extLst>
              <a:ext uri="{FF2B5EF4-FFF2-40B4-BE49-F238E27FC236}">
                <a16:creationId xmlns:a16="http://schemas.microsoft.com/office/drawing/2014/main" id="{D6DAC87C-2697-9949-894A-C6C9A32E0F40}"/>
              </a:ext>
            </a:extLst>
          </p:cNvPr>
          <p:cNvSpPr/>
          <p:nvPr/>
        </p:nvSpPr>
        <p:spPr>
          <a:xfrm>
            <a:off x="2886764" y="378143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向右箭號 38">
            <a:extLst>
              <a:ext uri="{FF2B5EF4-FFF2-40B4-BE49-F238E27FC236}">
                <a16:creationId xmlns:a16="http://schemas.microsoft.com/office/drawing/2014/main" id="{12C5C72F-26C0-BA43-9365-6E26C2C7B618}"/>
              </a:ext>
            </a:extLst>
          </p:cNvPr>
          <p:cNvSpPr/>
          <p:nvPr/>
        </p:nvSpPr>
        <p:spPr>
          <a:xfrm>
            <a:off x="2887869" y="4333121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向右箭號 40">
            <a:extLst>
              <a:ext uri="{FF2B5EF4-FFF2-40B4-BE49-F238E27FC236}">
                <a16:creationId xmlns:a16="http://schemas.microsoft.com/office/drawing/2014/main" id="{25B60A36-CC44-F448-B5A4-F68170D8CB35}"/>
              </a:ext>
            </a:extLst>
          </p:cNvPr>
          <p:cNvSpPr/>
          <p:nvPr/>
        </p:nvSpPr>
        <p:spPr>
          <a:xfrm>
            <a:off x="2882344" y="405728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7696010-57A1-C643-8726-AC055C39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B616B8CE-ED08-E74C-9B95-AEDFE6A91071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cxnSp>
        <p:nvCxnSpPr>
          <p:cNvPr id="46" name="肘形接點 45">
            <a:extLst>
              <a:ext uri="{FF2B5EF4-FFF2-40B4-BE49-F238E27FC236}">
                <a16:creationId xmlns:a16="http://schemas.microsoft.com/office/drawing/2014/main" id="{99FCC60C-63D7-304C-B929-1C4DDA4E633A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1856407" y="2395328"/>
            <a:ext cx="1025937" cy="174146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0AB63BA4-237D-0C4B-8349-9AE285C08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04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8B57535-FBE6-C244-A2F7-CA4FBEB7C77E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0A8104-40EF-264A-AEA2-62D398730FE3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CDA43-C523-5841-9E04-07E0B9FE2E6C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4" name="向左箭號圖說文字 13">
            <a:extLst>
              <a:ext uri="{FF2B5EF4-FFF2-40B4-BE49-F238E27FC236}">
                <a16:creationId xmlns:a16="http://schemas.microsoft.com/office/drawing/2014/main" id="{86DF911F-EA5F-8C40-912C-703408F71136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0800913-51B0-4B44-AEE0-0B79AF5543CD}"/>
              </a:ext>
            </a:extLst>
          </p:cNvPr>
          <p:cNvSpPr/>
          <p:nvPr/>
        </p:nvSpPr>
        <p:spPr>
          <a:xfrm>
            <a:off x="3134138" y="2706756"/>
            <a:ext cx="3584714" cy="223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353631-35E5-7145-94A2-81346D9561A0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FC2E33E-0ABA-6C44-97A4-0D194D7ABCE3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FFA403CE-DB2C-374B-8375-13C75C18448F}"/>
              </a:ext>
            </a:extLst>
          </p:cNvPr>
          <p:cNvSpPr/>
          <p:nvPr/>
        </p:nvSpPr>
        <p:spPr>
          <a:xfrm>
            <a:off x="2883449" y="2953916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向右箭號 29">
            <a:extLst>
              <a:ext uri="{FF2B5EF4-FFF2-40B4-BE49-F238E27FC236}">
                <a16:creationId xmlns:a16="http://schemas.microsoft.com/office/drawing/2014/main" id="{43250193-232A-2949-BFEC-560C4D7EB29C}"/>
              </a:ext>
            </a:extLst>
          </p:cNvPr>
          <p:cNvSpPr/>
          <p:nvPr/>
        </p:nvSpPr>
        <p:spPr>
          <a:xfrm>
            <a:off x="2884554" y="3505598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向右箭號 30">
            <a:extLst>
              <a:ext uri="{FF2B5EF4-FFF2-40B4-BE49-F238E27FC236}">
                <a16:creationId xmlns:a16="http://schemas.microsoft.com/office/drawing/2014/main" id="{B92B47A3-2B40-F44E-BDC5-4B700FDFABC4}"/>
              </a:ext>
            </a:extLst>
          </p:cNvPr>
          <p:cNvSpPr/>
          <p:nvPr/>
        </p:nvSpPr>
        <p:spPr>
          <a:xfrm>
            <a:off x="2885659" y="322975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向右箭號 31">
            <a:extLst>
              <a:ext uri="{FF2B5EF4-FFF2-40B4-BE49-F238E27FC236}">
                <a16:creationId xmlns:a16="http://schemas.microsoft.com/office/drawing/2014/main" id="{236424B0-4674-E14A-A5DD-7506D4DF172E}"/>
              </a:ext>
            </a:extLst>
          </p:cNvPr>
          <p:cNvSpPr/>
          <p:nvPr/>
        </p:nvSpPr>
        <p:spPr>
          <a:xfrm>
            <a:off x="2888974" y="178904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向右箭號 32">
            <a:extLst>
              <a:ext uri="{FF2B5EF4-FFF2-40B4-BE49-F238E27FC236}">
                <a16:creationId xmlns:a16="http://schemas.microsoft.com/office/drawing/2014/main" id="{029E9BB2-CE9A-E641-AE47-E902A47048F7}"/>
              </a:ext>
            </a:extLst>
          </p:cNvPr>
          <p:cNvSpPr/>
          <p:nvPr/>
        </p:nvSpPr>
        <p:spPr>
          <a:xfrm>
            <a:off x="2888974" y="231581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F26A37D4-2D80-C54B-B6AE-F8605330FF54}"/>
              </a:ext>
            </a:extLst>
          </p:cNvPr>
          <p:cNvSpPr/>
          <p:nvPr/>
        </p:nvSpPr>
        <p:spPr>
          <a:xfrm>
            <a:off x="2888973" y="204414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450622F8-912A-3C49-8A30-29B5C10A016D}"/>
              </a:ext>
            </a:extLst>
          </p:cNvPr>
          <p:cNvSpPr/>
          <p:nvPr/>
        </p:nvSpPr>
        <p:spPr>
          <a:xfrm>
            <a:off x="2888973" y="52179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F14A8B5A-E829-8E48-848A-8828A5F4A6A5}"/>
              </a:ext>
            </a:extLst>
          </p:cNvPr>
          <p:cNvSpPr/>
          <p:nvPr/>
        </p:nvSpPr>
        <p:spPr>
          <a:xfrm>
            <a:off x="2888973" y="104857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右箭號 36">
            <a:extLst>
              <a:ext uri="{FF2B5EF4-FFF2-40B4-BE49-F238E27FC236}">
                <a16:creationId xmlns:a16="http://schemas.microsoft.com/office/drawing/2014/main" id="{4F4B3A53-92C8-4A48-9ACF-669F4834E158}"/>
              </a:ext>
            </a:extLst>
          </p:cNvPr>
          <p:cNvSpPr/>
          <p:nvPr/>
        </p:nvSpPr>
        <p:spPr>
          <a:xfrm>
            <a:off x="2888972" y="77690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向右箭號 37">
            <a:extLst>
              <a:ext uri="{FF2B5EF4-FFF2-40B4-BE49-F238E27FC236}">
                <a16:creationId xmlns:a16="http://schemas.microsoft.com/office/drawing/2014/main" id="{D6DAC87C-2697-9949-894A-C6C9A32E0F40}"/>
              </a:ext>
            </a:extLst>
          </p:cNvPr>
          <p:cNvSpPr/>
          <p:nvPr/>
        </p:nvSpPr>
        <p:spPr>
          <a:xfrm>
            <a:off x="2886764" y="378143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向右箭號 38">
            <a:extLst>
              <a:ext uri="{FF2B5EF4-FFF2-40B4-BE49-F238E27FC236}">
                <a16:creationId xmlns:a16="http://schemas.microsoft.com/office/drawing/2014/main" id="{12C5C72F-26C0-BA43-9365-6E26C2C7B618}"/>
              </a:ext>
            </a:extLst>
          </p:cNvPr>
          <p:cNvSpPr/>
          <p:nvPr/>
        </p:nvSpPr>
        <p:spPr>
          <a:xfrm>
            <a:off x="2887869" y="4333121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向右箭號 40">
            <a:extLst>
              <a:ext uri="{FF2B5EF4-FFF2-40B4-BE49-F238E27FC236}">
                <a16:creationId xmlns:a16="http://schemas.microsoft.com/office/drawing/2014/main" id="{25B60A36-CC44-F448-B5A4-F68170D8CB35}"/>
              </a:ext>
            </a:extLst>
          </p:cNvPr>
          <p:cNvSpPr/>
          <p:nvPr/>
        </p:nvSpPr>
        <p:spPr>
          <a:xfrm>
            <a:off x="2882344" y="405728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7696010-57A1-C643-8726-AC055C39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B616B8CE-ED08-E74C-9B95-AEDFE6A91071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cxnSp>
        <p:nvCxnSpPr>
          <p:cNvPr id="46" name="肘形接點 45">
            <a:extLst>
              <a:ext uri="{FF2B5EF4-FFF2-40B4-BE49-F238E27FC236}">
                <a16:creationId xmlns:a16="http://schemas.microsoft.com/office/drawing/2014/main" id="{99FCC60C-63D7-304C-B929-1C4DDA4E633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856407" y="2395328"/>
            <a:ext cx="1031462" cy="201730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7DDDBD44-D5F1-CD48-9EDE-7BD2F7387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65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E07CBCF-F6D2-7048-93B0-F289A0D0C753}"/>
              </a:ext>
            </a:extLst>
          </p:cNvPr>
          <p:cNvSpPr/>
          <p:nvPr/>
        </p:nvSpPr>
        <p:spPr>
          <a:xfrm>
            <a:off x="0" y="165100"/>
            <a:ext cx="12192000" cy="5308047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17000">
                <a:schemeClr val="tx2">
                  <a:lumMod val="50000"/>
                </a:schemeClr>
              </a:gs>
              <a:gs pos="10001">
                <a:schemeClr val="accent6">
                  <a:lumMod val="75000"/>
                </a:schemeClr>
              </a:gs>
              <a:gs pos="86000">
                <a:srgbClr val="254400"/>
              </a:gs>
              <a:gs pos="9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8B57535-FBE6-C244-A2F7-CA4FBEB7C77E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0A8104-40EF-264A-AEA2-62D398730FE3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6CDA43-C523-5841-9E04-07E0B9FE2E6C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4" name="向左箭號圖說文字 13">
            <a:extLst>
              <a:ext uri="{FF2B5EF4-FFF2-40B4-BE49-F238E27FC236}">
                <a16:creationId xmlns:a16="http://schemas.microsoft.com/office/drawing/2014/main" id="{86DF911F-EA5F-8C40-912C-703408F71136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0800913-51B0-4B44-AEE0-0B79AF5543CD}"/>
              </a:ext>
            </a:extLst>
          </p:cNvPr>
          <p:cNvSpPr/>
          <p:nvPr/>
        </p:nvSpPr>
        <p:spPr>
          <a:xfrm>
            <a:off x="3134138" y="2706756"/>
            <a:ext cx="3584714" cy="223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read(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1GB);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353631-35E5-7145-94A2-81346D9561A0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FC2E33E-0ABA-6C44-97A4-0D194D7ABCE3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FFA403CE-DB2C-374B-8375-13C75C18448F}"/>
              </a:ext>
            </a:extLst>
          </p:cNvPr>
          <p:cNvSpPr/>
          <p:nvPr/>
        </p:nvSpPr>
        <p:spPr>
          <a:xfrm>
            <a:off x="2883449" y="2953916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向右箭號 29">
            <a:extLst>
              <a:ext uri="{FF2B5EF4-FFF2-40B4-BE49-F238E27FC236}">
                <a16:creationId xmlns:a16="http://schemas.microsoft.com/office/drawing/2014/main" id="{43250193-232A-2949-BFEC-560C4D7EB29C}"/>
              </a:ext>
            </a:extLst>
          </p:cNvPr>
          <p:cNvSpPr/>
          <p:nvPr/>
        </p:nvSpPr>
        <p:spPr>
          <a:xfrm>
            <a:off x="2884554" y="3505598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向右箭號 30">
            <a:extLst>
              <a:ext uri="{FF2B5EF4-FFF2-40B4-BE49-F238E27FC236}">
                <a16:creationId xmlns:a16="http://schemas.microsoft.com/office/drawing/2014/main" id="{B92B47A3-2B40-F44E-BDC5-4B700FDFABC4}"/>
              </a:ext>
            </a:extLst>
          </p:cNvPr>
          <p:cNvSpPr/>
          <p:nvPr/>
        </p:nvSpPr>
        <p:spPr>
          <a:xfrm>
            <a:off x="2885659" y="322975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向右箭號 31">
            <a:extLst>
              <a:ext uri="{FF2B5EF4-FFF2-40B4-BE49-F238E27FC236}">
                <a16:creationId xmlns:a16="http://schemas.microsoft.com/office/drawing/2014/main" id="{236424B0-4674-E14A-A5DD-7506D4DF172E}"/>
              </a:ext>
            </a:extLst>
          </p:cNvPr>
          <p:cNvSpPr/>
          <p:nvPr/>
        </p:nvSpPr>
        <p:spPr>
          <a:xfrm>
            <a:off x="2888974" y="178904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向右箭號 32">
            <a:extLst>
              <a:ext uri="{FF2B5EF4-FFF2-40B4-BE49-F238E27FC236}">
                <a16:creationId xmlns:a16="http://schemas.microsoft.com/office/drawing/2014/main" id="{029E9BB2-CE9A-E641-AE47-E902A47048F7}"/>
              </a:ext>
            </a:extLst>
          </p:cNvPr>
          <p:cNvSpPr/>
          <p:nvPr/>
        </p:nvSpPr>
        <p:spPr>
          <a:xfrm>
            <a:off x="2888974" y="231581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F26A37D4-2D80-C54B-B6AE-F8605330FF54}"/>
              </a:ext>
            </a:extLst>
          </p:cNvPr>
          <p:cNvSpPr/>
          <p:nvPr/>
        </p:nvSpPr>
        <p:spPr>
          <a:xfrm>
            <a:off x="2888973" y="204414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450622F8-912A-3C49-8A30-29B5C10A016D}"/>
              </a:ext>
            </a:extLst>
          </p:cNvPr>
          <p:cNvSpPr/>
          <p:nvPr/>
        </p:nvSpPr>
        <p:spPr>
          <a:xfrm>
            <a:off x="2888973" y="52179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F14A8B5A-E829-8E48-848A-8828A5F4A6A5}"/>
              </a:ext>
            </a:extLst>
          </p:cNvPr>
          <p:cNvSpPr/>
          <p:nvPr/>
        </p:nvSpPr>
        <p:spPr>
          <a:xfrm>
            <a:off x="2888973" y="104857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右箭號 36">
            <a:extLst>
              <a:ext uri="{FF2B5EF4-FFF2-40B4-BE49-F238E27FC236}">
                <a16:creationId xmlns:a16="http://schemas.microsoft.com/office/drawing/2014/main" id="{4F4B3A53-92C8-4A48-9ACF-669F4834E158}"/>
              </a:ext>
            </a:extLst>
          </p:cNvPr>
          <p:cNvSpPr/>
          <p:nvPr/>
        </p:nvSpPr>
        <p:spPr>
          <a:xfrm>
            <a:off x="2888972" y="77690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向右箭號 37">
            <a:extLst>
              <a:ext uri="{FF2B5EF4-FFF2-40B4-BE49-F238E27FC236}">
                <a16:creationId xmlns:a16="http://schemas.microsoft.com/office/drawing/2014/main" id="{D6DAC87C-2697-9949-894A-C6C9A32E0F40}"/>
              </a:ext>
            </a:extLst>
          </p:cNvPr>
          <p:cNvSpPr/>
          <p:nvPr/>
        </p:nvSpPr>
        <p:spPr>
          <a:xfrm>
            <a:off x="2886764" y="378143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向右箭號 38">
            <a:extLst>
              <a:ext uri="{FF2B5EF4-FFF2-40B4-BE49-F238E27FC236}">
                <a16:creationId xmlns:a16="http://schemas.microsoft.com/office/drawing/2014/main" id="{12C5C72F-26C0-BA43-9365-6E26C2C7B618}"/>
              </a:ext>
            </a:extLst>
          </p:cNvPr>
          <p:cNvSpPr/>
          <p:nvPr/>
        </p:nvSpPr>
        <p:spPr>
          <a:xfrm>
            <a:off x="2887869" y="4333121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向右箭號 40">
            <a:extLst>
              <a:ext uri="{FF2B5EF4-FFF2-40B4-BE49-F238E27FC236}">
                <a16:creationId xmlns:a16="http://schemas.microsoft.com/office/drawing/2014/main" id="{25B60A36-CC44-F448-B5A4-F68170D8CB35}"/>
              </a:ext>
            </a:extLst>
          </p:cNvPr>
          <p:cNvSpPr/>
          <p:nvPr/>
        </p:nvSpPr>
        <p:spPr>
          <a:xfrm>
            <a:off x="2882344" y="405728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7696010-57A1-C643-8726-AC055C39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B616B8CE-ED08-E74C-9B95-AEDFE6A91071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cxnSp>
        <p:nvCxnSpPr>
          <p:cNvPr id="46" name="肘形接點 45">
            <a:extLst>
              <a:ext uri="{FF2B5EF4-FFF2-40B4-BE49-F238E27FC236}">
                <a16:creationId xmlns:a16="http://schemas.microsoft.com/office/drawing/2014/main" id="{99FCC60C-63D7-304C-B929-1C4DDA4E633A}"/>
              </a:ext>
            </a:extLst>
          </p:cNvPr>
          <p:cNvCxnSpPr>
            <a:cxnSpLocks/>
            <a:stCxn id="25" idx="3"/>
            <a:endCxn id="38" idx="1"/>
          </p:cNvCxnSpPr>
          <p:nvPr/>
        </p:nvCxnSpPr>
        <p:spPr>
          <a:xfrm>
            <a:off x="1856407" y="2348395"/>
            <a:ext cx="1030357" cy="151255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7DDDBD44-D5F1-CD48-9EDE-7BD2F7387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CFE7E43-D0F7-4D4C-937B-66AA887D9669}"/>
              </a:ext>
            </a:extLst>
          </p:cNvPr>
          <p:cNvSpPr/>
          <p:nvPr/>
        </p:nvSpPr>
        <p:spPr>
          <a:xfrm>
            <a:off x="7670800" y="1384851"/>
            <a:ext cx="3327400" cy="3107297"/>
          </a:xfrm>
          <a:prstGeom prst="rect">
            <a:avLst/>
          </a:prstGeom>
          <a:solidFill>
            <a:srgbClr val="FAE7FF">
              <a:alpha val="18824"/>
            </a:srgbClr>
          </a:solidFill>
          <a:ln w="76200">
            <a:solidFill>
              <a:srgbClr val="000000">
                <a:alpha val="4588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chemeClr val="bg1"/>
                </a:solidFill>
              </a:rPr>
              <a:t>深入探討：</a:t>
            </a:r>
            <a:endParaRPr kumimoji="1"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TW" sz="2800" dirty="0" err="1">
                <a:solidFill>
                  <a:schemeClr val="bg1"/>
                </a:solidFill>
              </a:rPr>
              <a:t>getchar</a:t>
            </a:r>
            <a:r>
              <a:rPr kumimoji="1" lang="en-US" altLang="zh-TW" sz="2800" dirty="0">
                <a:solidFill>
                  <a:schemeClr val="bg1"/>
                </a:solidFill>
              </a:rPr>
              <a:t>()</a:t>
            </a:r>
            <a:r>
              <a:rPr kumimoji="1" lang="zh-CN" altLang="en-US" sz="2800" dirty="0">
                <a:solidFill>
                  <a:schemeClr val="bg1"/>
                </a:solidFill>
              </a:rPr>
              <a:t>使用</a:t>
            </a:r>
            <a:r>
              <a:rPr kumimoji="1" lang="en-US" altLang="zh-CN" sz="2800" dirty="0">
                <a:solidFill>
                  <a:schemeClr val="bg1"/>
                </a:solidFill>
              </a:rPr>
              <a:t>write</a:t>
            </a:r>
            <a:r>
              <a:rPr kumimoji="1" lang="zh-CN" altLang="en-US" sz="2800" dirty="0">
                <a:solidFill>
                  <a:schemeClr val="bg1"/>
                </a:solidFill>
              </a:rPr>
              <a:t>實現，讀取</a:t>
            </a:r>
            <a:r>
              <a:rPr kumimoji="1" lang="en-US" altLang="zh-CN" sz="2800" dirty="0">
                <a:solidFill>
                  <a:schemeClr val="bg1"/>
                </a:solidFill>
              </a:rPr>
              <a:t>stdin</a:t>
            </a:r>
            <a:r>
              <a:rPr kumimoji="1" lang="zh-CN" altLang="en-US" sz="2800" dirty="0">
                <a:solidFill>
                  <a:schemeClr val="bg1"/>
                </a:solidFill>
              </a:rPr>
              <a:t>，因此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getchar</a:t>
            </a:r>
            <a:r>
              <a:rPr kumimoji="1" lang="en-US" altLang="zh-CN" sz="2800" dirty="0">
                <a:solidFill>
                  <a:schemeClr val="bg1"/>
                </a:solidFill>
              </a:rPr>
              <a:t>()</a:t>
            </a:r>
            <a:r>
              <a:rPr kumimoji="1" lang="zh-CN" altLang="en-US" sz="2800" dirty="0">
                <a:solidFill>
                  <a:schemeClr val="bg1"/>
                </a:solidFill>
              </a:rPr>
              <a:t>也被重新啟動</a:t>
            </a:r>
            <a:endParaRPr kumimoji="1"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526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AE6B6-9B87-DB47-A638-3DAF3F58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signal</a:t>
            </a:r>
            <a:r>
              <a:rPr kumimoji="1" lang="zh-CN" altLang="en-US" dirty="0"/>
              <a:t>再</a:t>
            </a:r>
            <a:r>
              <a:rPr kumimoji="1" lang="en-US" altLang="zh-CN" dirty="0"/>
              <a:t>signal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2992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183EAC7-6BEA-4E4F-8D28-F38D73748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問題描述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DBD440B-F611-394F-B229-75882845D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3600" dirty="0"/>
              <a:t>如果按下</a:t>
            </a:r>
            <a:r>
              <a:rPr kumimoji="1" lang="en-US" altLang="zh-TW" sz="3600" dirty="0"/>
              <a:t>ctr-c</a:t>
            </a:r>
            <a:r>
              <a:rPr kumimoji="1" lang="zh-CN" altLang="en-US" sz="3600" dirty="0"/>
              <a:t>以後馬上再按一次</a:t>
            </a:r>
            <a:r>
              <a:rPr kumimoji="1" lang="en-US" altLang="zh-CN" sz="3600" dirty="0"/>
              <a:t>ctr-c</a:t>
            </a:r>
            <a:r>
              <a:rPr kumimoji="1" lang="zh-CN" altLang="en-US" sz="3600" dirty="0"/>
              <a:t>會怎樣？</a:t>
            </a:r>
            <a:endParaRPr kumimoji="1" lang="en-US" altLang="zh-CN" sz="3600" dirty="0"/>
          </a:p>
          <a:p>
            <a:pPr>
              <a:lnSpc>
                <a:spcPct val="150000"/>
              </a:lnSpc>
            </a:pPr>
            <a:r>
              <a:rPr kumimoji="1" lang="zh-TW" altLang="en-US" sz="3600" dirty="0"/>
              <a:t>如果按下</a:t>
            </a:r>
            <a:r>
              <a:rPr kumimoji="1" lang="en-US" altLang="zh-TW" sz="3600" dirty="0"/>
              <a:t>ctr-c</a:t>
            </a:r>
            <a:r>
              <a:rPr kumimoji="1" lang="zh-CN" altLang="en-US" sz="3600" dirty="0"/>
              <a:t>以後馬上再按一次</a:t>
            </a:r>
            <a:r>
              <a:rPr kumimoji="1" lang="en-US" altLang="zh-CN" sz="3600" dirty="0"/>
              <a:t>ctr-\</a:t>
            </a:r>
            <a:r>
              <a:rPr kumimoji="1" lang="zh-CN" altLang="en-US" sz="3600" dirty="0"/>
              <a:t>會怎樣？</a:t>
            </a:r>
            <a:endParaRPr kumimoji="1" lang="en-US" altLang="zh-CN" sz="3600" dirty="0"/>
          </a:p>
          <a:p>
            <a:pPr>
              <a:lnSpc>
                <a:spcPct val="150000"/>
              </a:lnSpc>
            </a:pPr>
            <a:r>
              <a:rPr kumimoji="1" lang="zh-CN" altLang="en-US" sz="3600" dirty="0"/>
              <a:t>理解</a:t>
            </a:r>
            <a:r>
              <a:rPr kumimoji="1" lang="en-US" altLang="zh-CN" sz="3600" dirty="0"/>
              <a:t>signal mask</a:t>
            </a:r>
          </a:p>
        </p:txBody>
      </p:sp>
    </p:spTree>
    <p:extLst>
      <p:ext uri="{BB962C8B-B14F-4D97-AF65-F5344CB8AC3E}">
        <p14:creationId xmlns:p14="http://schemas.microsoft.com/office/powerpoint/2010/main" val="1864321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183EAC7-6BEA-4E4F-8D28-F38D73748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問題描述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DBD440B-F611-394F-B229-75882845D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3600" dirty="0"/>
              <a:t>如果按下</a:t>
            </a:r>
            <a:r>
              <a:rPr kumimoji="1" lang="en-US" altLang="zh-TW" sz="3600" dirty="0"/>
              <a:t>ctr-c</a:t>
            </a:r>
            <a:r>
              <a:rPr kumimoji="1" lang="zh-CN" altLang="en-US" sz="3600" dirty="0"/>
              <a:t>以後馬上再按一次</a:t>
            </a:r>
            <a:r>
              <a:rPr kumimoji="1" lang="en-US" altLang="zh-CN" sz="3600" dirty="0"/>
              <a:t>ctr-c</a:t>
            </a:r>
            <a:r>
              <a:rPr kumimoji="1" lang="zh-CN" altLang="en-US" sz="3600" dirty="0"/>
              <a:t>會怎樣？</a:t>
            </a:r>
            <a:endParaRPr kumimoji="1" lang="en-US" altLang="zh-CN" sz="3600" dirty="0"/>
          </a:p>
          <a:p>
            <a:pPr>
              <a:lnSpc>
                <a:spcPct val="150000"/>
              </a:lnSpc>
            </a:pPr>
            <a:r>
              <a:rPr kumimoji="1" lang="zh-TW" altLang="en-US" sz="3600" b="1" dirty="0">
                <a:solidFill>
                  <a:srgbClr val="FF000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如果按下</a:t>
            </a:r>
            <a:r>
              <a:rPr kumimoji="1" lang="en-US" altLang="zh-TW" sz="3600" b="1" dirty="0">
                <a:solidFill>
                  <a:srgbClr val="FF000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ctr-c</a:t>
            </a:r>
            <a:r>
              <a:rPr kumimoji="1" lang="zh-CN" altLang="en-US" sz="3600" b="1" dirty="0">
                <a:solidFill>
                  <a:srgbClr val="FF000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以後馬上再按一次</a:t>
            </a:r>
            <a:r>
              <a:rPr kumimoji="1" lang="en-US" altLang="zh-CN" sz="3600" b="1" dirty="0">
                <a:solidFill>
                  <a:srgbClr val="FF000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ctr-\</a:t>
            </a:r>
            <a:r>
              <a:rPr kumimoji="1" lang="zh-CN" altLang="en-US" sz="3600" b="1" dirty="0">
                <a:solidFill>
                  <a:srgbClr val="FF000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會怎樣？</a:t>
            </a:r>
            <a:endParaRPr kumimoji="1" lang="en-US" altLang="zh-CN" sz="3600" b="1" dirty="0">
              <a:solidFill>
                <a:srgbClr val="FF0000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8885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F505A3D-3053-6943-82E9-C6BC43DE5FE5}"/>
              </a:ext>
            </a:extLst>
          </p:cNvPr>
          <p:cNvSpPr/>
          <p:nvPr/>
        </p:nvSpPr>
        <p:spPr>
          <a:xfrm>
            <a:off x="3134138" y="2706757"/>
            <a:ext cx="3584714" cy="1846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2ABE3E-5873-EF4C-A3B1-6FD2C4AF361A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585AC8-7773-7A47-BEBA-2EE48342977E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51EA6CA-7907-874D-90B2-CD6BF7ECDDA2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1020947-AA08-B649-9ECF-99279897F846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F75FD5-3A75-DF42-93A2-00A023063DA7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0" name="向左箭號圖說文字 9">
            <a:extLst>
              <a:ext uri="{FF2B5EF4-FFF2-40B4-BE49-F238E27FC236}">
                <a16:creationId xmlns:a16="http://schemas.microsoft.com/office/drawing/2014/main" id="{4D6A99B1-57D0-234C-9FC1-0D98F30F3FBD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7A771B0-448B-A744-8972-ADCA9D74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D9BA97C-4368-8D4B-96C6-2EC6D510636B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A0ABA3A2-AD96-6F47-8AAD-4AE211F2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9DBBA585-28E4-0648-A55C-33DC6B506CCC}"/>
              </a:ext>
            </a:extLst>
          </p:cNvPr>
          <p:cNvSpPr/>
          <p:nvPr/>
        </p:nvSpPr>
        <p:spPr>
          <a:xfrm>
            <a:off x="2884554" y="163062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295EC73F-B912-9447-869A-A24BC8CB6680}"/>
              </a:ext>
            </a:extLst>
          </p:cNvPr>
          <p:cNvSpPr/>
          <p:nvPr/>
        </p:nvSpPr>
        <p:spPr>
          <a:xfrm>
            <a:off x="2884554" y="215739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CE438687-A655-9D45-BF37-ADB6267AFC04}"/>
              </a:ext>
            </a:extLst>
          </p:cNvPr>
          <p:cNvSpPr/>
          <p:nvPr/>
        </p:nvSpPr>
        <p:spPr>
          <a:xfrm>
            <a:off x="2884553" y="188572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D5666E2E-97FF-F24E-9CCE-F9E21E2D6F0F}"/>
              </a:ext>
            </a:extLst>
          </p:cNvPr>
          <p:cNvSpPr/>
          <p:nvPr/>
        </p:nvSpPr>
        <p:spPr>
          <a:xfrm>
            <a:off x="2884553" y="43566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D8AED91E-04BE-7844-B2AA-A043C6BFA2E6}"/>
              </a:ext>
            </a:extLst>
          </p:cNvPr>
          <p:cNvSpPr/>
          <p:nvPr/>
        </p:nvSpPr>
        <p:spPr>
          <a:xfrm>
            <a:off x="2884553" y="96243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6B044C4-5562-014F-B8DB-3CC2851FAAAC}"/>
              </a:ext>
            </a:extLst>
          </p:cNvPr>
          <p:cNvSpPr/>
          <p:nvPr/>
        </p:nvSpPr>
        <p:spPr>
          <a:xfrm>
            <a:off x="2884552" y="69076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662157D4-06E7-B24C-B28F-86EABD11F086}"/>
              </a:ext>
            </a:extLst>
          </p:cNvPr>
          <p:cNvSpPr/>
          <p:nvPr/>
        </p:nvSpPr>
        <p:spPr>
          <a:xfrm>
            <a:off x="2884554" y="303342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7CE879C3-F3FA-8E48-9284-9C9E03D92351}"/>
              </a:ext>
            </a:extLst>
          </p:cNvPr>
          <p:cNvSpPr/>
          <p:nvPr/>
        </p:nvSpPr>
        <p:spPr>
          <a:xfrm>
            <a:off x="2884554" y="360537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85C4B3C6-23A6-EC4C-86E6-9A364CC0AF12}"/>
              </a:ext>
            </a:extLst>
          </p:cNvPr>
          <p:cNvSpPr/>
          <p:nvPr/>
        </p:nvSpPr>
        <p:spPr>
          <a:xfrm>
            <a:off x="2885659" y="331940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D79BCCBA-28C6-5246-8CA4-9849BF6256D1}"/>
              </a:ext>
            </a:extLst>
          </p:cNvPr>
          <p:cNvSpPr/>
          <p:nvPr/>
        </p:nvSpPr>
        <p:spPr>
          <a:xfrm>
            <a:off x="2884554" y="389135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B511B32-FA4E-6C43-9880-87000BCA2221}"/>
              </a:ext>
            </a:extLst>
          </p:cNvPr>
          <p:cNvSpPr/>
          <p:nvPr/>
        </p:nvSpPr>
        <p:spPr>
          <a:xfrm>
            <a:off x="235883" y="5768362"/>
            <a:ext cx="1438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600" dirty="0" err="1">
                <a:solidFill>
                  <a:srgbClr val="FF0000"/>
                </a:solidFill>
                <a:latin typeface="Bauhaus 93" pitchFamily="82" charset="0"/>
              </a:rPr>
              <a:t>ctr+C</a:t>
            </a:r>
            <a:endParaRPr kumimoji="1" lang="zh-TW" altLang="en-US" sz="3600" dirty="0">
              <a:solidFill>
                <a:srgbClr val="FF0000"/>
              </a:solidFill>
              <a:latin typeface="Bauhaus 93" pitchFamily="82" charset="0"/>
            </a:endParaRPr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F759F314-4EB3-0945-8088-E3D65920F581}"/>
              </a:ext>
            </a:extLst>
          </p:cNvPr>
          <p:cNvCxnSpPr>
            <a:cxnSpLocks/>
            <a:stCxn id="10" idx="1"/>
            <a:endCxn id="14" idx="1"/>
          </p:cNvCxnSpPr>
          <p:nvPr/>
        </p:nvCxnSpPr>
        <p:spPr>
          <a:xfrm rot="10800000" flipH="1">
            <a:off x="2670312" y="1710135"/>
            <a:ext cx="214241" cy="4289787"/>
          </a:xfrm>
          <a:prstGeom prst="bentConnector3">
            <a:avLst>
              <a:gd name="adj1" fmla="val -106702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接點 29">
            <a:extLst>
              <a:ext uri="{FF2B5EF4-FFF2-40B4-BE49-F238E27FC236}">
                <a16:creationId xmlns:a16="http://schemas.microsoft.com/office/drawing/2014/main" id="{515D3908-DC26-D644-84DD-A8A4879174DD}"/>
              </a:ext>
            </a:extLst>
          </p:cNvPr>
          <p:cNvCxnSpPr>
            <a:cxnSpLocks/>
            <a:stCxn id="26" idx="2"/>
            <a:endCxn id="10" idx="2"/>
          </p:cNvCxnSpPr>
          <p:nvPr/>
        </p:nvCxnSpPr>
        <p:spPr>
          <a:xfrm rot="5400000" flipH="1" flipV="1">
            <a:off x="2494037" y="4753259"/>
            <a:ext cx="122387" cy="3200482"/>
          </a:xfrm>
          <a:prstGeom prst="bentConnector3">
            <a:avLst>
              <a:gd name="adj1" fmla="val -186785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007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F505A3D-3053-6943-82E9-C6BC43DE5FE5}"/>
              </a:ext>
            </a:extLst>
          </p:cNvPr>
          <p:cNvSpPr/>
          <p:nvPr/>
        </p:nvSpPr>
        <p:spPr>
          <a:xfrm>
            <a:off x="3134138" y="2706757"/>
            <a:ext cx="3584714" cy="1846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2ABE3E-5873-EF4C-A3B1-6FD2C4AF361A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585AC8-7773-7A47-BEBA-2EE48342977E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51EA6CA-7907-874D-90B2-CD6BF7ECDDA2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1020947-AA08-B649-9ECF-99279897F846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F75FD5-3A75-DF42-93A2-00A023063DA7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0" name="向左箭號圖說文字 9">
            <a:extLst>
              <a:ext uri="{FF2B5EF4-FFF2-40B4-BE49-F238E27FC236}">
                <a16:creationId xmlns:a16="http://schemas.microsoft.com/office/drawing/2014/main" id="{4D6A99B1-57D0-234C-9FC1-0D98F30F3FBD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7A771B0-448B-A744-8972-ADCA9D74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D9BA97C-4368-8D4B-96C6-2EC6D510636B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A0ABA3A2-AD96-6F47-8AAD-4AE211F2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9DBBA585-28E4-0648-A55C-33DC6B506CCC}"/>
              </a:ext>
            </a:extLst>
          </p:cNvPr>
          <p:cNvSpPr/>
          <p:nvPr/>
        </p:nvSpPr>
        <p:spPr>
          <a:xfrm>
            <a:off x="2884554" y="163062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295EC73F-B912-9447-869A-A24BC8CB6680}"/>
              </a:ext>
            </a:extLst>
          </p:cNvPr>
          <p:cNvSpPr/>
          <p:nvPr/>
        </p:nvSpPr>
        <p:spPr>
          <a:xfrm>
            <a:off x="2884554" y="215739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CE438687-A655-9D45-BF37-ADB6267AFC04}"/>
              </a:ext>
            </a:extLst>
          </p:cNvPr>
          <p:cNvSpPr/>
          <p:nvPr/>
        </p:nvSpPr>
        <p:spPr>
          <a:xfrm>
            <a:off x="2884553" y="188572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D5666E2E-97FF-F24E-9CCE-F9E21E2D6F0F}"/>
              </a:ext>
            </a:extLst>
          </p:cNvPr>
          <p:cNvSpPr/>
          <p:nvPr/>
        </p:nvSpPr>
        <p:spPr>
          <a:xfrm>
            <a:off x="2884553" y="43566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D8AED91E-04BE-7844-B2AA-A043C6BFA2E6}"/>
              </a:ext>
            </a:extLst>
          </p:cNvPr>
          <p:cNvSpPr/>
          <p:nvPr/>
        </p:nvSpPr>
        <p:spPr>
          <a:xfrm>
            <a:off x="2884553" y="96243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6B044C4-5562-014F-B8DB-3CC2851FAAAC}"/>
              </a:ext>
            </a:extLst>
          </p:cNvPr>
          <p:cNvSpPr/>
          <p:nvPr/>
        </p:nvSpPr>
        <p:spPr>
          <a:xfrm>
            <a:off x="2884552" y="69076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662157D4-06E7-B24C-B28F-86EABD11F086}"/>
              </a:ext>
            </a:extLst>
          </p:cNvPr>
          <p:cNvSpPr/>
          <p:nvPr/>
        </p:nvSpPr>
        <p:spPr>
          <a:xfrm>
            <a:off x="2884554" y="303342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7CE879C3-F3FA-8E48-9284-9C9E03D92351}"/>
              </a:ext>
            </a:extLst>
          </p:cNvPr>
          <p:cNvSpPr/>
          <p:nvPr/>
        </p:nvSpPr>
        <p:spPr>
          <a:xfrm>
            <a:off x="2884554" y="360537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85C4B3C6-23A6-EC4C-86E6-9A364CC0AF12}"/>
              </a:ext>
            </a:extLst>
          </p:cNvPr>
          <p:cNvSpPr/>
          <p:nvPr/>
        </p:nvSpPr>
        <p:spPr>
          <a:xfrm>
            <a:off x="2885659" y="331940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D79BCCBA-28C6-5246-8CA4-9849BF6256D1}"/>
              </a:ext>
            </a:extLst>
          </p:cNvPr>
          <p:cNvSpPr/>
          <p:nvPr/>
        </p:nvSpPr>
        <p:spPr>
          <a:xfrm>
            <a:off x="2884554" y="389135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F759F314-4EB3-0945-8088-E3D65920F581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1856407" y="1710134"/>
            <a:ext cx="1028147" cy="63826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194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F505A3D-3053-6943-82E9-C6BC43DE5FE5}"/>
              </a:ext>
            </a:extLst>
          </p:cNvPr>
          <p:cNvSpPr/>
          <p:nvPr/>
        </p:nvSpPr>
        <p:spPr>
          <a:xfrm>
            <a:off x="3134138" y="2706757"/>
            <a:ext cx="3584714" cy="1846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2ABE3E-5873-EF4C-A3B1-6FD2C4AF361A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585AC8-7773-7A47-BEBA-2EE48342977E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51EA6CA-7907-874D-90B2-CD6BF7ECDDA2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1020947-AA08-B649-9ECF-99279897F846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F75FD5-3A75-DF42-93A2-00A023063DA7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0" name="向左箭號圖說文字 9">
            <a:extLst>
              <a:ext uri="{FF2B5EF4-FFF2-40B4-BE49-F238E27FC236}">
                <a16:creationId xmlns:a16="http://schemas.microsoft.com/office/drawing/2014/main" id="{4D6A99B1-57D0-234C-9FC1-0D98F30F3FBD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7A771B0-448B-A744-8972-ADCA9D74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D9BA97C-4368-8D4B-96C6-2EC6D510636B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A0ABA3A2-AD96-6F47-8AAD-4AE211F2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9DBBA585-28E4-0648-A55C-33DC6B506CCC}"/>
              </a:ext>
            </a:extLst>
          </p:cNvPr>
          <p:cNvSpPr/>
          <p:nvPr/>
        </p:nvSpPr>
        <p:spPr>
          <a:xfrm>
            <a:off x="2884554" y="163062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295EC73F-B912-9447-869A-A24BC8CB6680}"/>
              </a:ext>
            </a:extLst>
          </p:cNvPr>
          <p:cNvSpPr/>
          <p:nvPr/>
        </p:nvSpPr>
        <p:spPr>
          <a:xfrm>
            <a:off x="2884554" y="215739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CE438687-A655-9D45-BF37-ADB6267AFC04}"/>
              </a:ext>
            </a:extLst>
          </p:cNvPr>
          <p:cNvSpPr/>
          <p:nvPr/>
        </p:nvSpPr>
        <p:spPr>
          <a:xfrm>
            <a:off x="2884553" y="188572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D5666E2E-97FF-F24E-9CCE-F9E21E2D6F0F}"/>
              </a:ext>
            </a:extLst>
          </p:cNvPr>
          <p:cNvSpPr/>
          <p:nvPr/>
        </p:nvSpPr>
        <p:spPr>
          <a:xfrm>
            <a:off x="2884553" y="43566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D8AED91E-04BE-7844-B2AA-A043C6BFA2E6}"/>
              </a:ext>
            </a:extLst>
          </p:cNvPr>
          <p:cNvSpPr/>
          <p:nvPr/>
        </p:nvSpPr>
        <p:spPr>
          <a:xfrm>
            <a:off x="2884553" y="96243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6B044C4-5562-014F-B8DB-3CC2851FAAAC}"/>
              </a:ext>
            </a:extLst>
          </p:cNvPr>
          <p:cNvSpPr/>
          <p:nvPr/>
        </p:nvSpPr>
        <p:spPr>
          <a:xfrm>
            <a:off x="2884552" y="69076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662157D4-06E7-B24C-B28F-86EABD11F086}"/>
              </a:ext>
            </a:extLst>
          </p:cNvPr>
          <p:cNvSpPr/>
          <p:nvPr/>
        </p:nvSpPr>
        <p:spPr>
          <a:xfrm>
            <a:off x="2884554" y="303342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7CE879C3-F3FA-8E48-9284-9C9E03D92351}"/>
              </a:ext>
            </a:extLst>
          </p:cNvPr>
          <p:cNvSpPr/>
          <p:nvPr/>
        </p:nvSpPr>
        <p:spPr>
          <a:xfrm>
            <a:off x="2884554" y="360537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85C4B3C6-23A6-EC4C-86E6-9A364CC0AF12}"/>
              </a:ext>
            </a:extLst>
          </p:cNvPr>
          <p:cNvSpPr/>
          <p:nvPr/>
        </p:nvSpPr>
        <p:spPr>
          <a:xfrm>
            <a:off x="2885659" y="331940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D79BCCBA-28C6-5246-8CA4-9849BF6256D1}"/>
              </a:ext>
            </a:extLst>
          </p:cNvPr>
          <p:cNvSpPr/>
          <p:nvPr/>
        </p:nvSpPr>
        <p:spPr>
          <a:xfrm>
            <a:off x="2884554" y="389135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F759F314-4EB3-0945-8088-E3D65920F581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1856407" y="1965237"/>
            <a:ext cx="1028146" cy="38315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619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F505A3D-3053-6943-82E9-C6BC43DE5FE5}"/>
              </a:ext>
            </a:extLst>
          </p:cNvPr>
          <p:cNvSpPr/>
          <p:nvPr/>
        </p:nvSpPr>
        <p:spPr>
          <a:xfrm>
            <a:off x="3134138" y="2706757"/>
            <a:ext cx="3584714" cy="1846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2ABE3E-5873-EF4C-A3B1-6FD2C4AF361A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585AC8-7773-7A47-BEBA-2EE48342977E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51EA6CA-7907-874D-90B2-CD6BF7ECDDA2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1020947-AA08-B649-9ECF-99279897F846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F75FD5-3A75-DF42-93A2-00A023063DA7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0" name="向左箭號圖說文字 9">
            <a:extLst>
              <a:ext uri="{FF2B5EF4-FFF2-40B4-BE49-F238E27FC236}">
                <a16:creationId xmlns:a16="http://schemas.microsoft.com/office/drawing/2014/main" id="{4D6A99B1-57D0-234C-9FC1-0D98F30F3FBD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7A771B0-448B-A744-8972-ADCA9D74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D9BA97C-4368-8D4B-96C6-2EC6D510636B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A0ABA3A2-AD96-6F47-8AAD-4AE211F2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9DBBA585-28E4-0648-A55C-33DC6B506CCC}"/>
              </a:ext>
            </a:extLst>
          </p:cNvPr>
          <p:cNvSpPr/>
          <p:nvPr/>
        </p:nvSpPr>
        <p:spPr>
          <a:xfrm>
            <a:off x="2884554" y="163062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295EC73F-B912-9447-869A-A24BC8CB6680}"/>
              </a:ext>
            </a:extLst>
          </p:cNvPr>
          <p:cNvSpPr/>
          <p:nvPr/>
        </p:nvSpPr>
        <p:spPr>
          <a:xfrm>
            <a:off x="2884554" y="215739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CE438687-A655-9D45-BF37-ADB6267AFC04}"/>
              </a:ext>
            </a:extLst>
          </p:cNvPr>
          <p:cNvSpPr/>
          <p:nvPr/>
        </p:nvSpPr>
        <p:spPr>
          <a:xfrm>
            <a:off x="2884553" y="188572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D5666E2E-97FF-F24E-9CCE-F9E21E2D6F0F}"/>
              </a:ext>
            </a:extLst>
          </p:cNvPr>
          <p:cNvSpPr/>
          <p:nvPr/>
        </p:nvSpPr>
        <p:spPr>
          <a:xfrm>
            <a:off x="2884553" y="43566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D8AED91E-04BE-7844-B2AA-A043C6BFA2E6}"/>
              </a:ext>
            </a:extLst>
          </p:cNvPr>
          <p:cNvSpPr/>
          <p:nvPr/>
        </p:nvSpPr>
        <p:spPr>
          <a:xfrm>
            <a:off x="2884553" y="96243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6B044C4-5562-014F-B8DB-3CC2851FAAAC}"/>
              </a:ext>
            </a:extLst>
          </p:cNvPr>
          <p:cNvSpPr/>
          <p:nvPr/>
        </p:nvSpPr>
        <p:spPr>
          <a:xfrm>
            <a:off x="2884552" y="69076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662157D4-06E7-B24C-B28F-86EABD11F086}"/>
              </a:ext>
            </a:extLst>
          </p:cNvPr>
          <p:cNvSpPr/>
          <p:nvPr/>
        </p:nvSpPr>
        <p:spPr>
          <a:xfrm>
            <a:off x="2884554" y="303342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7CE879C3-F3FA-8E48-9284-9C9E03D92351}"/>
              </a:ext>
            </a:extLst>
          </p:cNvPr>
          <p:cNvSpPr/>
          <p:nvPr/>
        </p:nvSpPr>
        <p:spPr>
          <a:xfrm>
            <a:off x="2884554" y="360537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85C4B3C6-23A6-EC4C-86E6-9A364CC0AF12}"/>
              </a:ext>
            </a:extLst>
          </p:cNvPr>
          <p:cNvSpPr/>
          <p:nvPr/>
        </p:nvSpPr>
        <p:spPr>
          <a:xfrm>
            <a:off x="2885659" y="331940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D79BCCBA-28C6-5246-8CA4-9849BF6256D1}"/>
              </a:ext>
            </a:extLst>
          </p:cNvPr>
          <p:cNvSpPr/>
          <p:nvPr/>
        </p:nvSpPr>
        <p:spPr>
          <a:xfrm>
            <a:off x="2884554" y="389135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F759F314-4EB3-0945-8088-E3D65920F581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1856407" y="2236909"/>
            <a:ext cx="1028147" cy="11148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5307438A-86A1-C54C-976C-084495EF1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833" y="1464365"/>
            <a:ext cx="1587500" cy="1587500"/>
          </a:xfrm>
          <a:prstGeom prst="rect">
            <a:avLst/>
          </a:prstGeom>
        </p:spPr>
      </p:pic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DD795102-DB94-EC49-8C79-E1CBBB462E17}"/>
              </a:ext>
            </a:extLst>
          </p:cNvPr>
          <p:cNvCxnSpPr>
            <a:cxnSpLocks/>
          </p:cNvCxnSpPr>
          <p:nvPr/>
        </p:nvCxnSpPr>
        <p:spPr>
          <a:xfrm flipV="1">
            <a:off x="7996583" y="1621193"/>
            <a:ext cx="0" cy="62964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  <a:effectLst>
            <a:glow rad="520700">
              <a:schemeClr val="accent1">
                <a:satMod val="175000"/>
                <a:alpha val="8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>
            <a:extLst>
              <a:ext uri="{FF2B5EF4-FFF2-40B4-BE49-F238E27FC236}">
                <a16:creationId xmlns:a16="http://schemas.microsoft.com/office/drawing/2014/main" id="{3D080891-6E6C-D14A-ABE5-F35C4F42CA9A}"/>
              </a:ext>
            </a:extLst>
          </p:cNvPr>
          <p:cNvSpPr/>
          <p:nvPr/>
        </p:nvSpPr>
        <p:spPr>
          <a:xfrm>
            <a:off x="7929908" y="2191440"/>
            <a:ext cx="133350" cy="13335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320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內容版面配置區 4">
            <a:extLst>
              <a:ext uri="{FF2B5EF4-FFF2-40B4-BE49-F238E27FC236}">
                <a16:creationId xmlns:a16="http://schemas.microsoft.com/office/drawing/2014/main" id="{34E2BDF2-EF50-4146-95A7-6F1C0CD25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676" y="379306"/>
            <a:ext cx="8547081" cy="609938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TW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Linux‘s signal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0563367" y="-887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CC8FC9C-CF43-5E46-B6D4-C4F909FB2994}"/>
              </a:ext>
            </a:extLst>
          </p:cNvPr>
          <p:cNvSpPr/>
          <p:nvPr/>
        </p:nvSpPr>
        <p:spPr>
          <a:xfrm>
            <a:off x="4945907" y="6478694"/>
            <a:ext cx="549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http://man7.org/linux/man-pages/man7/signal.7.html</a:t>
            </a:r>
          </a:p>
        </p:txBody>
      </p:sp>
    </p:spTree>
    <p:extLst>
      <p:ext uri="{BB962C8B-B14F-4D97-AF65-F5344CB8AC3E}">
        <p14:creationId xmlns:p14="http://schemas.microsoft.com/office/powerpoint/2010/main" val="3832192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F505A3D-3053-6943-82E9-C6BC43DE5FE5}"/>
              </a:ext>
            </a:extLst>
          </p:cNvPr>
          <p:cNvSpPr/>
          <p:nvPr/>
        </p:nvSpPr>
        <p:spPr>
          <a:xfrm>
            <a:off x="3134138" y="2706757"/>
            <a:ext cx="3584714" cy="1846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2ABE3E-5873-EF4C-A3B1-6FD2C4AF361A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585AC8-7773-7A47-BEBA-2EE48342977E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51EA6CA-7907-874D-90B2-CD6BF7ECDDA2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1020947-AA08-B649-9ECF-99279897F846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F75FD5-3A75-DF42-93A2-00A023063DA7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0" name="向左箭號圖說文字 9">
            <a:extLst>
              <a:ext uri="{FF2B5EF4-FFF2-40B4-BE49-F238E27FC236}">
                <a16:creationId xmlns:a16="http://schemas.microsoft.com/office/drawing/2014/main" id="{4D6A99B1-57D0-234C-9FC1-0D98F30F3FBD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7A771B0-448B-A744-8972-ADCA9D74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D9BA97C-4368-8D4B-96C6-2EC6D510636B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A0ABA3A2-AD96-6F47-8AAD-4AE211F2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9DBBA585-28E4-0648-A55C-33DC6B506CCC}"/>
              </a:ext>
            </a:extLst>
          </p:cNvPr>
          <p:cNvSpPr/>
          <p:nvPr/>
        </p:nvSpPr>
        <p:spPr>
          <a:xfrm>
            <a:off x="2884554" y="163062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295EC73F-B912-9447-869A-A24BC8CB6680}"/>
              </a:ext>
            </a:extLst>
          </p:cNvPr>
          <p:cNvSpPr/>
          <p:nvPr/>
        </p:nvSpPr>
        <p:spPr>
          <a:xfrm>
            <a:off x="2884554" y="215739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CE438687-A655-9D45-BF37-ADB6267AFC04}"/>
              </a:ext>
            </a:extLst>
          </p:cNvPr>
          <p:cNvSpPr/>
          <p:nvPr/>
        </p:nvSpPr>
        <p:spPr>
          <a:xfrm>
            <a:off x="2884553" y="188572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D5666E2E-97FF-F24E-9CCE-F9E21E2D6F0F}"/>
              </a:ext>
            </a:extLst>
          </p:cNvPr>
          <p:cNvSpPr/>
          <p:nvPr/>
        </p:nvSpPr>
        <p:spPr>
          <a:xfrm>
            <a:off x="2884553" y="43566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D8AED91E-04BE-7844-B2AA-A043C6BFA2E6}"/>
              </a:ext>
            </a:extLst>
          </p:cNvPr>
          <p:cNvSpPr/>
          <p:nvPr/>
        </p:nvSpPr>
        <p:spPr>
          <a:xfrm>
            <a:off x="2884553" y="96243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6B044C4-5562-014F-B8DB-3CC2851FAAAC}"/>
              </a:ext>
            </a:extLst>
          </p:cNvPr>
          <p:cNvSpPr/>
          <p:nvPr/>
        </p:nvSpPr>
        <p:spPr>
          <a:xfrm>
            <a:off x="2884552" y="69076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662157D4-06E7-B24C-B28F-86EABD11F086}"/>
              </a:ext>
            </a:extLst>
          </p:cNvPr>
          <p:cNvSpPr/>
          <p:nvPr/>
        </p:nvSpPr>
        <p:spPr>
          <a:xfrm>
            <a:off x="2884554" y="303342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7CE879C3-F3FA-8E48-9284-9C9E03D92351}"/>
              </a:ext>
            </a:extLst>
          </p:cNvPr>
          <p:cNvSpPr/>
          <p:nvPr/>
        </p:nvSpPr>
        <p:spPr>
          <a:xfrm>
            <a:off x="2884554" y="360537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85C4B3C6-23A6-EC4C-86E6-9A364CC0AF12}"/>
              </a:ext>
            </a:extLst>
          </p:cNvPr>
          <p:cNvSpPr/>
          <p:nvPr/>
        </p:nvSpPr>
        <p:spPr>
          <a:xfrm>
            <a:off x="2885659" y="331940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D79BCCBA-28C6-5246-8CA4-9849BF6256D1}"/>
              </a:ext>
            </a:extLst>
          </p:cNvPr>
          <p:cNvSpPr/>
          <p:nvPr/>
        </p:nvSpPr>
        <p:spPr>
          <a:xfrm>
            <a:off x="2884554" y="389135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F759F314-4EB3-0945-8088-E3D65920F581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1856407" y="2236909"/>
            <a:ext cx="1028147" cy="11148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5307438A-86A1-C54C-976C-084495EF1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833" y="1464365"/>
            <a:ext cx="1587500" cy="1587500"/>
          </a:xfrm>
          <a:prstGeom prst="rect">
            <a:avLst/>
          </a:prstGeom>
        </p:spPr>
      </p:pic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DD795102-DB94-EC49-8C79-E1CBBB462E17}"/>
              </a:ext>
            </a:extLst>
          </p:cNvPr>
          <p:cNvCxnSpPr>
            <a:cxnSpLocks/>
          </p:cNvCxnSpPr>
          <p:nvPr/>
        </p:nvCxnSpPr>
        <p:spPr>
          <a:xfrm flipV="1">
            <a:off x="7996583" y="1789647"/>
            <a:ext cx="264548" cy="461191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  <a:effectLst>
            <a:glow rad="520700">
              <a:schemeClr val="accent4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>
            <a:extLst>
              <a:ext uri="{FF2B5EF4-FFF2-40B4-BE49-F238E27FC236}">
                <a16:creationId xmlns:a16="http://schemas.microsoft.com/office/drawing/2014/main" id="{3D080891-6E6C-D14A-ABE5-F35C4F42CA9A}"/>
              </a:ext>
            </a:extLst>
          </p:cNvPr>
          <p:cNvSpPr/>
          <p:nvPr/>
        </p:nvSpPr>
        <p:spPr>
          <a:xfrm>
            <a:off x="7929908" y="2191440"/>
            <a:ext cx="133350" cy="13335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摺角紙張 25">
            <a:extLst>
              <a:ext uri="{FF2B5EF4-FFF2-40B4-BE49-F238E27FC236}">
                <a16:creationId xmlns:a16="http://schemas.microsoft.com/office/drawing/2014/main" id="{57471356-B103-3D44-AF55-3750B7AE118B}"/>
              </a:ext>
            </a:extLst>
          </p:cNvPr>
          <p:cNvSpPr/>
          <p:nvPr/>
        </p:nvSpPr>
        <p:spPr>
          <a:xfrm>
            <a:off x="9307446" y="1692026"/>
            <a:ext cx="2108200" cy="1201252"/>
          </a:xfrm>
          <a:prstGeom prst="foldedCorne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在函數</a:t>
            </a:r>
            <a:r>
              <a:rPr kumimoji="1" lang="en-US" altLang="zh-CN" dirty="0"/>
              <a:t>f()</a:t>
            </a:r>
            <a:r>
              <a:rPr kumimoji="1" lang="zh-CN" altLang="en-US" dirty="0"/>
              <a:t>中，時間已經過了</a:t>
            </a:r>
            <a:r>
              <a:rPr kumimoji="1" lang="en-US" altLang="zh-CN" dirty="0"/>
              <a:t>5</a:t>
            </a:r>
            <a:r>
              <a:rPr kumimoji="1" lang="zh-CN" altLang="en-US" dirty="0"/>
              <a:t>秒鐘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7518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F505A3D-3053-6943-82E9-C6BC43DE5FE5}"/>
              </a:ext>
            </a:extLst>
          </p:cNvPr>
          <p:cNvSpPr/>
          <p:nvPr/>
        </p:nvSpPr>
        <p:spPr>
          <a:xfrm>
            <a:off x="3134138" y="2706757"/>
            <a:ext cx="3584714" cy="1846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2ABE3E-5873-EF4C-A3B1-6FD2C4AF361A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585AC8-7773-7A47-BEBA-2EE48342977E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51EA6CA-7907-874D-90B2-CD6BF7ECDDA2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1020947-AA08-B649-9ECF-99279897F846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F75FD5-3A75-DF42-93A2-00A023063DA7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0" name="向左箭號圖說文字 9">
            <a:extLst>
              <a:ext uri="{FF2B5EF4-FFF2-40B4-BE49-F238E27FC236}">
                <a16:creationId xmlns:a16="http://schemas.microsoft.com/office/drawing/2014/main" id="{4D6A99B1-57D0-234C-9FC1-0D98F30F3FBD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7A771B0-448B-A744-8972-ADCA9D74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D9BA97C-4368-8D4B-96C6-2EC6D510636B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A0ABA3A2-AD96-6F47-8AAD-4AE211F2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9DBBA585-28E4-0648-A55C-33DC6B506CCC}"/>
              </a:ext>
            </a:extLst>
          </p:cNvPr>
          <p:cNvSpPr/>
          <p:nvPr/>
        </p:nvSpPr>
        <p:spPr>
          <a:xfrm>
            <a:off x="2884554" y="163062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295EC73F-B912-9447-869A-A24BC8CB6680}"/>
              </a:ext>
            </a:extLst>
          </p:cNvPr>
          <p:cNvSpPr/>
          <p:nvPr/>
        </p:nvSpPr>
        <p:spPr>
          <a:xfrm>
            <a:off x="2884554" y="215739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CE438687-A655-9D45-BF37-ADB6267AFC04}"/>
              </a:ext>
            </a:extLst>
          </p:cNvPr>
          <p:cNvSpPr/>
          <p:nvPr/>
        </p:nvSpPr>
        <p:spPr>
          <a:xfrm>
            <a:off x="2884553" y="188572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D5666E2E-97FF-F24E-9CCE-F9E21E2D6F0F}"/>
              </a:ext>
            </a:extLst>
          </p:cNvPr>
          <p:cNvSpPr/>
          <p:nvPr/>
        </p:nvSpPr>
        <p:spPr>
          <a:xfrm>
            <a:off x="2884553" y="43566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D8AED91E-04BE-7844-B2AA-A043C6BFA2E6}"/>
              </a:ext>
            </a:extLst>
          </p:cNvPr>
          <p:cNvSpPr/>
          <p:nvPr/>
        </p:nvSpPr>
        <p:spPr>
          <a:xfrm>
            <a:off x="2884553" y="96243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6B044C4-5562-014F-B8DB-3CC2851FAAAC}"/>
              </a:ext>
            </a:extLst>
          </p:cNvPr>
          <p:cNvSpPr/>
          <p:nvPr/>
        </p:nvSpPr>
        <p:spPr>
          <a:xfrm>
            <a:off x="2884552" y="69076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662157D4-06E7-B24C-B28F-86EABD11F086}"/>
              </a:ext>
            </a:extLst>
          </p:cNvPr>
          <p:cNvSpPr/>
          <p:nvPr/>
        </p:nvSpPr>
        <p:spPr>
          <a:xfrm>
            <a:off x="2884554" y="303342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7CE879C3-F3FA-8E48-9284-9C9E03D92351}"/>
              </a:ext>
            </a:extLst>
          </p:cNvPr>
          <p:cNvSpPr/>
          <p:nvPr/>
        </p:nvSpPr>
        <p:spPr>
          <a:xfrm>
            <a:off x="2884554" y="360537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85C4B3C6-23A6-EC4C-86E6-9A364CC0AF12}"/>
              </a:ext>
            </a:extLst>
          </p:cNvPr>
          <p:cNvSpPr/>
          <p:nvPr/>
        </p:nvSpPr>
        <p:spPr>
          <a:xfrm>
            <a:off x="2885659" y="331940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D79BCCBA-28C6-5246-8CA4-9849BF6256D1}"/>
              </a:ext>
            </a:extLst>
          </p:cNvPr>
          <p:cNvSpPr/>
          <p:nvPr/>
        </p:nvSpPr>
        <p:spPr>
          <a:xfrm>
            <a:off x="2884554" y="389135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B511B32-FA4E-6C43-9880-87000BCA2221}"/>
              </a:ext>
            </a:extLst>
          </p:cNvPr>
          <p:cNvSpPr/>
          <p:nvPr/>
        </p:nvSpPr>
        <p:spPr>
          <a:xfrm>
            <a:off x="235883" y="5768362"/>
            <a:ext cx="12506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600" dirty="0">
                <a:solidFill>
                  <a:srgbClr val="FF0000"/>
                </a:solidFill>
                <a:latin typeface="Bauhaus 93" pitchFamily="82" charset="0"/>
              </a:rPr>
              <a:t>ctr+\</a:t>
            </a:r>
            <a:endParaRPr kumimoji="1" lang="zh-TW" altLang="en-US" sz="3600" dirty="0">
              <a:solidFill>
                <a:srgbClr val="FF0000"/>
              </a:solidFill>
              <a:latin typeface="Bauhaus 93" pitchFamily="82" charset="0"/>
            </a:endParaRPr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F759F314-4EB3-0945-8088-E3D65920F581}"/>
              </a:ext>
            </a:extLst>
          </p:cNvPr>
          <p:cNvCxnSpPr>
            <a:cxnSpLocks/>
            <a:stCxn id="10" idx="1"/>
            <a:endCxn id="17" idx="1"/>
          </p:cNvCxnSpPr>
          <p:nvPr/>
        </p:nvCxnSpPr>
        <p:spPr>
          <a:xfrm rot="10800000" flipH="1">
            <a:off x="2670313" y="515177"/>
            <a:ext cx="214240" cy="5484745"/>
          </a:xfrm>
          <a:prstGeom prst="bentConnector3">
            <a:avLst>
              <a:gd name="adj1" fmla="val -106703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接點 29">
            <a:extLst>
              <a:ext uri="{FF2B5EF4-FFF2-40B4-BE49-F238E27FC236}">
                <a16:creationId xmlns:a16="http://schemas.microsoft.com/office/drawing/2014/main" id="{515D3908-DC26-D644-84DD-A8A4879174DD}"/>
              </a:ext>
            </a:extLst>
          </p:cNvPr>
          <p:cNvCxnSpPr>
            <a:cxnSpLocks/>
            <a:stCxn id="26" idx="2"/>
            <a:endCxn id="10" idx="2"/>
          </p:cNvCxnSpPr>
          <p:nvPr/>
        </p:nvCxnSpPr>
        <p:spPr>
          <a:xfrm rot="5400000" flipH="1" flipV="1">
            <a:off x="2447149" y="4706371"/>
            <a:ext cx="122387" cy="3294257"/>
          </a:xfrm>
          <a:prstGeom prst="bentConnector3">
            <a:avLst>
              <a:gd name="adj1" fmla="val -186785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摺角紙張 27">
            <a:extLst>
              <a:ext uri="{FF2B5EF4-FFF2-40B4-BE49-F238E27FC236}">
                <a16:creationId xmlns:a16="http://schemas.microsoft.com/office/drawing/2014/main" id="{CECAF5FD-99FD-F948-B048-094A3A265A1A}"/>
              </a:ext>
            </a:extLst>
          </p:cNvPr>
          <p:cNvSpPr/>
          <p:nvPr/>
        </p:nvSpPr>
        <p:spPr>
          <a:xfrm>
            <a:off x="9307446" y="1692026"/>
            <a:ext cx="2108200" cy="1201252"/>
          </a:xfrm>
          <a:prstGeom prst="foldedCorne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在函數</a:t>
            </a:r>
            <a:r>
              <a:rPr kumimoji="1" lang="en-US" altLang="zh-CN" dirty="0"/>
              <a:t>f()</a:t>
            </a:r>
            <a:r>
              <a:rPr kumimoji="1" lang="zh-CN" altLang="en-US" dirty="0"/>
              <a:t>中，時間已經過了</a:t>
            </a:r>
            <a:r>
              <a:rPr kumimoji="1" lang="en-US" altLang="zh-CN" dirty="0"/>
              <a:t>5</a:t>
            </a:r>
            <a:r>
              <a:rPr kumimoji="1" lang="zh-CN" altLang="en-US" dirty="0"/>
              <a:t>秒鐘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4F831F1A-0E07-A843-81CC-61E7E6436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833" y="1464365"/>
            <a:ext cx="1587500" cy="1587500"/>
          </a:xfrm>
          <a:prstGeom prst="rect">
            <a:avLst/>
          </a:prstGeom>
        </p:spPr>
      </p:pic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9E6A1F53-B732-434C-8F89-CF323FAE1ED3}"/>
              </a:ext>
            </a:extLst>
          </p:cNvPr>
          <p:cNvCxnSpPr>
            <a:cxnSpLocks/>
          </p:cNvCxnSpPr>
          <p:nvPr/>
        </p:nvCxnSpPr>
        <p:spPr>
          <a:xfrm flipV="1">
            <a:off x="7996583" y="1789647"/>
            <a:ext cx="289578" cy="467783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橢圓 34">
            <a:extLst>
              <a:ext uri="{FF2B5EF4-FFF2-40B4-BE49-F238E27FC236}">
                <a16:creationId xmlns:a16="http://schemas.microsoft.com/office/drawing/2014/main" id="{A5DC0AB8-5775-0945-B0CA-7F71558CDAB5}"/>
              </a:ext>
            </a:extLst>
          </p:cNvPr>
          <p:cNvSpPr/>
          <p:nvPr/>
        </p:nvSpPr>
        <p:spPr>
          <a:xfrm>
            <a:off x="7929908" y="2191440"/>
            <a:ext cx="133350" cy="13335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CEEB108-D529-F64F-BCEE-17D77BB85F2C}"/>
              </a:ext>
            </a:extLst>
          </p:cNvPr>
          <p:cNvSpPr/>
          <p:nvPr/>
        </p:nvSpPr>
        <p:spPr>
          <a:xfrm>
            <a:off x="6953250" y="1270000"/>
            <a:ext cx="5081814" cy="220843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4476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F505A3D-3053-6943-82E9-C6BC43DE5FE5}"/>
              </a:ext>
            </a:extLst>
          </p:cNvPr>
          <p:cNvSpPr/>
          <p:nvPr/>
        </p:nvSpPr>
        <p:spPr>
          <a:xfrm>
            <a:off x="3134138" y="2706757"/>
            <a:ext cx="3584714" cy="1846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2ABE3E-5873-EF4C-A3B1-6FD2C4AF361A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585AC8-7773-7A47-BEBA-2EE48342977E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51EA6CA-7907-874D-90B2-CD6BF7ECDDA2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1020947-AA08-B649-9ECF-99279897F846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F75FD5-3A75-DF42-93A2-00A023063DA7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0" name="向左箭號圖說文字 9">
            <a:extLst>
              <a:ext uri="{FF2B5EF4-FFF2-40B4-BE49-F238E27FC236}">
                <a16:creationId xmlns:a16="http://schemas.microsoft.com/office/drawing/2014/main" id="{4D6A99B1-57D0-234C-9FC1-0D98F30F3FBD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7A771B0-448B-A744-8972-ADCA9D74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D9BA97C-4368-8D4B-96C6-2EC6D510636B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A0ABA3A2-AD96-6F47-8AAD-4AE211F2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9DBBA585-28E4-0648-A55C-33DC6B506CCC}"/>
              </a:ext>
            </a:extLst>
          </p:cNvPr>
          <p:cNvSpPr/>
          <p:nvPr/>
        </p:nvSpPr>
        <p:spPr>
          <a:xfrm>
            <a:off x="2884554" y="163062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295EC73F-B912-9447-869A-A24BC8CB6680}"/>
              </a:ext>
            </a:extLst>
          </p:cNvPr>
          <p:cNvSpPr/>
          <p:nvPr/>
        </p:nvSpPr>
        <p:spPr>
          <a:xfrm>
            <a:off x="2884554" y="215739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CE438687-A655-9D45-BF37-ADB6267AFC04}"/>
              </a:ext>
            </a:extLst>
          </p:cNvPr>
          <p:cNvSpPr/>
          <p:nvPr/>
        </p:nvSpPr>
        <p:spPr>
          <a:xfrm>
            <a:off x="2884553" y="188572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D5666E2E-97FF-F24E-9CCE-F9E21E2D6F0F}"/>
              </a:ext>
            </a:extLst>
          </p:cNvPr>
          <p:cNvSpPr/>
          <p:nvPr/>
        </p:nvSpPr>
        <p:spPr>
          <a:xfrm>
            <a:off x="2884553" y="43566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D8AED91E-04BE-7844-B2AA-A043C6BFA2E6}"/>
              </a:ext>
            </a:extLst>
          </p:cNvPr>
          <p:cNvSpPr/>
          <p:nvPr/>
        </p:nvSpPr>
        <p:spPr>
          <a:xfrm>
            <a:off x="2884553" y="96243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6B044C4-5562-014F-B8DB-3CC2851FAAAC}"/>
              </a:ext>
            </a:extLst>
          </p:cNvPr>
          <p:cNvSpPr/>
          <p:nvPr/>
        </p:nvSpPr>
        <p:spPr>
          <a:xfrm>
            <a:off x="2884552" y="69076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662157D4-06E7-B24C-B28F-86EABD11F086}"/>
              </a:ext>
            </a:extLst>
          </p:cNvPr>
          <p:cNvSpPr/>
          <p:nvPr/>
        </p:nvSpPr>
        <p:spPr>
          <a:xfrm>
            <a:off x="2884554" y="303342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7CE879C3-F3FA-8E48-9284-9C9E03D92351}"/>
              </a:ext>
            </a:extLst>
          </p:cNvPr>
          <p:cNvSpPr/>
          <p:nvPr/>
        </p:nvSpPr>
        <p:spPr>
          <a:xfrm>
            <a:off x="2884554" y="360537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85C4B3C6-23A6-EC4C-86E6-9A364CC0AF12}"/>
              </a:ext>
            </a:extLst>
          </p:cNvPr>
          <p:cNvSpPr/>
          <p:nvPr/>
        </p:nvSpPr>
        <p:spPr>
          <a:xfrm>
            <a:off x="2885659" y="331940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D79BCCBA-28C6-5246-8CA4-9849BF6256D1}"/>
              </a:ext>
            </a:extLst>
          </p:cNvPr>
          <p:cNvSpPr/>
          <p:nvPr/>
        </p:nvSpPr>
        <p:spPr>
          <a:xfrm>
            <a:off x="2884554" y="389135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F759F314-4EB3-0945-8088-E3D65920F581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1856407" y="515176"/>
            <a:ext cx="1028146" cy="183321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摺角紙張 27">
            <a:extLst>
              <a:ext uri="{FF2B5EF4-FFF2-40B4-BE49-F238E27FC236}">
                <a16:creationId xmlns:a16="http://schemas.microsoft.com/office/drawing/2014/main" id="{C856F3F9-5B45-9749-9A2C-C8A08964712A}"/>
              </a:ext>
            </a:extLst>
          </p:cNvPr>
          <p:cNvSpPr/>
          <p:nvPr/>
        </p:nvSpPr>
        <p:spPr>
          <a:xfrm>
            <a:off x="9307446" y="1692026"/>
            <a:ext cx="2108200" cy="1201252"/>
          </a:xfrm>
          <a:prstGeom prst="foldedCorne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在函數</a:t>
            </a:r>
            <a:r>
              <a:rPr kumimoji="1" lang="en-US" altLang="zh-CN" dirty="0"/>
              <a:t>f()</a:t>
            </a:r>
            <a:r>
              <a:rPr kumimoji="1" lang="zh-CN" altLang="en-US" dirty="0"/>
              <a:t>中，時間已經過了</a:t>
            </a:r>
            <a:r>
              <a:rPr kumimoji="1" lang="en-US" altLang="zh-CN" dirty="0"/>
              <a:t>5</a:t>
            </a:r>
            <a:r>
              <a:rPr kumimoji="1" lang="zh-CN" altLang="en-US" dirty="0"/>
              <a:t>秒鐘</a:t>
            </a:r>
            <a:endParaRPr kumimoji="1" lang="zh-TW" altLang="en-US" dirty="0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C0A14093-5564-4F40-ADB7-417E9C03B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833" y="1464365"/>
            <a:ext cx="1587500" cy="1587500"/>
          </a:xfrm>
          <a:prstGeom prst="rect">
            <a:avLst/>
          </a:prstGeom>
        </p:spPr>
      </p:pic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1AE34B76-6723-9942-B068-58B205D80114}"/>
              </a:ext>
            </a:extLst>
          </p:cNvPr>
          <p:cNvCxnSpPr>
            <a:cxnSpLocks/>
          </p:cNvCxnSpPr>
          <p:nvPr/>
        </p:nvCxnSpPr>
        <p:spPr>
          <a:xfrm flipV="1">
            <a:off x="7996583" y="1789647"/>
            <a:ext cx="289578" cy="467783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5DC3E1AC-943E-B944-809D-A3A67AB53992}"/>
              </a:ext>
            </a:extLst>
          </p:cNvPr>
          <p:cNvSpPr/>
          <p:nvPr/>
        </p:nvSpPr>
        <p:spPr>
          <a:xfrm>
            <a:off x="7929908" y="2191440"/>
            <a:ext cx="133350" cy="13335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5F48051-D8AA-6C43-89B9-6F7AAB6210A1}"/>
              </a:ext>
            </a:extLst>
          </p:cNvPr>
          <p:cNvSpPr/>
          <p:nvPr/>
        </p:nvSpPr>
        <p:spPr>
          <a:xfrm>
            <a:off x="6953250" y="1270000"/>
            <a:ext cx="5081814" cy="220843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4571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F505A3D-3053-6943-82E9-C6BC43DE5FE5}"/>
              </a:ext>
            </a:extLst>
          </p:cNvPr>
          <p:cNvSpPr/>
          <p:nvPr/>
        </p:nvSpPr>
        <p:spPr>
          <a:xfrm>
            <a:off x="3134138" y="2706757"/>
            <a:ext cx="3584714" cy="1846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2ABE3E-5873-EF4C-A3B1-6FD2C4AF361A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585AC8-7773-7A47-BEBA-2EE48342977E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51EA6CA-7907-874D-90B2-CD6BF7ECDDA2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1020947-AA08-B649-9ECF-99279897F846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F75FD5-3A75-DF42-93A2-00A023063DA7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0" name="向左箭號圖說文字 9">
            <a:extLst>
              <a:ext uri="{FF2B5EF4-FFF2-40B4-BE49-F238E27FC236}">
                <a16:creationId xmlns:a16="http://schemas.microsoft.com/office/drawing/2014/main" id="{4D6A99B1-57D0-234C-9FC1-0D98F30F3FBD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7A771B0-448B-A744-8972-ADCA9D74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D9BA97C-4368-8D4B-96C6-2EC6D510636B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A0ABA3A2-AD96-6F47-8AAD-4AE211F2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9DBBA585-28E4-0648-A55C-33DC6B506CCC}"/>
              </a:ext>
            </a:extLst>
          </p:cNvPr>
          <p:cNvSpPr/>
          <p:nvPr/>
        </p:nvSpPr>
        <p:spPr>
          <a:xfrm>
            <a:off x="2884554" y="163062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295EC73F-B912-9447-869A-A24BC8CB6680}"/>
              </a:ext>
            </a:extLst>
          </p:cNvPr>
          <p:cNvSpPr/>
          <p:nvPr/>
        </p:nvSpPr>
        <p:spPr>
          <a:xfrm>
            <a:off x="2884554" y="215739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CE438687-A655-9D45-BF37-ADB6267AFC04}"/>
              </a:ext>
            </a:extLst>
          </p:cNvPr>
          <p:cNvSpPr/>
          <p:nvPr/>
        </p:nvSpPr>
        <p:spPr>
          <a:xfrm>
            <a:off x="2884553" y="188572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D5666E2E-97FF-F24E-9CCE-F9E21E2D6F0F}"/>
              </a:ext>
            </a:extLst>
          </p:cNvPr>
          <p:cNvSpPr/>
          <p:nvPr/>
        </p:nvSpPr>
        <p:spPr>
          <a:xfrm>
            <a:off x="2884553" y="43566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D8AED91E-04BE-7844-B2AA-A043C6BFA2E6}"/>
              </a:ext>
            </a:extLst>
          </p:cNvPr>
          <p:cNvSpPr/>
          <p:nvPr/>
        </p:nvSpPr>
        <p:spPr>
          <a:xfrm>
            <a:off x="2884553" y="96243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6B044C4-5562-014F-B8DB-3CC2851FAAAC}"/>
              </a:ext>
            </a:extLst>
          </p:cNvPr>
          <p:cNvSpPr/>
          <p:nvPr/>
        </p:nvSpPr>
        <p:spPr>
          <a:xfrm>
            <a:off x="2884552" y="69076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662157D4-06E7-B24C-B28F-86EABD11F086}"/>
              </a:ext>
            </a:extLst>
          </p:cNvPr>
          <p:cNvSpPr/>
          <p:nvPr/>
        </p:nvSpPr>
        <p:spPr>
          <a:xfrm>
            <a:off x="2884554" y="303342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7CE879C3-F3FA-8E48-9284-9C9E03D92351}"/>
              </a:ext>
            </a:extLst>
          </p:cNvPr>
          <p:cNvSpPr/>
          <p:nvPr/>
        </p:nvSpPr>
        <p:spPr>
          <a:xfrm>
            <a:off x="2884554" y="360537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85C4B3C6-23A6-EC4C-86E6-9A364CC0AF12}"/>
              </a:ext>
            </a:extLst>
          </p:cNvPr>
          <p:cNvSpPr/>
          <p:nvPr/>
        </p:nvSpPr>
        <p:spPr>
          <a:xfrm>
            <a:off x="2885659" y="331940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D79BCCBA-28C6-5246-8CA4-9849BF6256D1}"/>
              </a:ext>
            </a:extLst>
          </p:cNvPr>
          <p:cNvSpPr/>
          <p:nvPr/>
        </p:nvSpPr>
        <p:spPr>
          <a:xfrm>
            <a:off x="2884554" y="389135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F759F314-4EB3-0945-8088-E3D65920F581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 flipV="1">
            <a:off x="1856407" y="770279"/>
            <a:ext cx="1028145" cy="157811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摺角紙張 23">
            <a:extLst>
              <a:ext uri="{FF2B5EF4-FFF2-40B4-BE49-F238E27FC236}">
                <a16:creationId xmlns:a16="http://schemas.microsoft.com/office/drawing/2014/main" id="{F82E5BD2-19EC-2449-B15D-E0D5CDFAAFE0}"/>
              </a:ext>
            </a:extLst>
          </p:cNvPr>
          <p:cNvSpPr/>
          <p:nvPr/>
        </p:nvSpPr>
        <p:spPr>
          <a:xfrm>
            <a:off x="9307446" y="1692026"/>
            <a:ext cx="2108200" cy="1201252"/>
          </a:xfrm>
          <a:prstGeom prst="foldedCorne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在函數</a:t>
            </a:r>
            <a:r>
              <a:rPr kumimoji="1" lang="en-US" altLang="zh-CN" dirty="0"/>
              <a:t>f()</a:t>
            </a:r>
            <a:r>
              <a:rPr kumimoji="1" lang="zh-CN" altLang="en-US" dirty="0"/>
              <a:t>中，時間已經過了</a:t>
            </a:r>
            <a:r>
              <a:rPr kumimoji="1" lang="en-US" altLang="zh-CN" dirty="0"/>
              <a:t>5</a:t>
            </a:r>
            <a:r>
              <a:rPr kumimoji="1" lang="zh-CN" altLang="en-US" dirty="0"/>
              <a:t>秒鐘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88D6CD3-53C0-2947-AD97-8CB1BF1DE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833" y="1464365"/>
            <a:ext cx="1587500" cy="1587500"/>
          </a:xfrm>
          <a:prstGeom prst="rect">
            <a:avLst/>
          </a:prstGeom>
        </p:spPr>
      </p:pic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6C9B4942-4554-A842-8B2E-408936F36343}"/>
              </a:ext>
            </a:extLst>
          </p:cNvPr>
          <p:cNvCxnSpPr>
            <a:cxnSpLocks/>
          </p:cNvCxnSpPr>
          <p:nvPr/>
        </p:nvCxnSpPr>
        <p:spPr>
          <a:xfrm flipV="1">
            <a:off x="7996583" y="1789647"/>
            <a:ext cx="289578" cy="467783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>
            <a:extLst>
              <a:ext uri="{FF2B5EF4-FFF2-40B4-BE49-F238E27FC236}">
                <a16:creationId xmlns:a16="http://schemas.microsoft.com/office/drawing/2014/main" id="{6649C93D-225F-DE46-AEA1-1381A15CC4EE}"/>
              </a:ext>
            </a:extLst>
          </p:cNvPr>
          <p:cNvSpPr/>
          <p:nvPr/>
        </p:nvSpPr>
        <p:spPr>
          <a:xfrm>
            <a:off x="7929908" y="2191440"/>
            <a:ext cx="133350" cy="13335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4CE47B5-C221-D540-B07A-954E11DFD523}"/>
              </a:ext>
            </a:extLst>
          </p:cNvPr>
          <p:cNvSpPr/>
          <p:nvPr/>
        </p:nvSpPr>
        <p:spPr>
          <a:xfrm>
            <a:off x="6953250" y="1270000"/>
            <a:ext cx="5081814" cy="220843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054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F505A3D-3053-6943-82E9-C6BC43DE5FE5}"/>
              </a:ext>
            </a:extLst>
          </p:cNvPr>
          <p:cNvSpPr/>
          <p:nvPr/>
        </p:nvSpPr>
        <p:spPr>
          <a:xfrm>
            <a:off x="3134138" y="2706757"/>
            <a:ext cx="3584714" cy="1846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2ABE3E-5873-EF4C-A3B1-6FD2C4AF361A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585AC8-7773-7A47-BEBA-2EE48342977E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51EA6CA-7907-874D-90B2-CD6BF7ECDDA2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1020947-AA08-B649-9ECF-99279897F846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F75FD5-3A75-DF42-93A2-00A023063DA7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0" name="向左箭號圖說文字 9">
            <a:extLst>
              <a:ext uri="{FF2B5EF4-FFF2-40B4-BE49-F238E27FC236}">
                <a16:creationId xmlns:a16="http://schemas.microsoft.com/office/drawing/2014/main" id="{4D6A99B1-57D0-234C-9FC1-0D98F30F3FBD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7A771B0-448B-A744-8972-ADCA9D74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D9BA97C-4368-8D4B-96C6-2EC6D510636B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A0ABA3A2-AD96-6F47-8AAD-4AE211F2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9DBBA585-28E4-0648-A55C-33DC6B506CCC}"/>
              </a:ext>
            </a:extLst>
          </p:cNvPr>
          <p:cNvSpPr/>
          <p:nvPr/>
        </p:nvSpPr>
        <p:spPr>
          <a:xfrm>
            <a:off x="2884554" y="163062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295EC73F-B912-9447-869A-A24BC8CB6680}"/>
              </a:ext>
            </a:extLst>
          </p:cNvPr>
          <p:cNvSpPr/>
          <p:nvPr/>
        </p:nvSpPr>
        <p:spPr>
          <a:xfrm>
            <a:off x="2884554" y="215739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CE438687-A655-9D45-BF37-ADB6267AFC04}"/>
              </a:ext>
            </a:extLst>
          </p:cNvPr>
          <p:cNvSpPr/>
          <p:nvPr/>
        </p:nvSpPr>
        <p:spPr>
          <a:xfrm>
            <a:off x="2884553" y="188572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D5666E2E-97FF-F24E-9CCE-F9E21E2D6F0F}"/>
              </a:ext>
            </a:extLst>
          </p:cNvPr>
          <p:cNvSpPr/>
          <p:nvPr/>
        </p:nvSpPr>
        <p:spPr>
          <a:xfrm>
            <a:off x="2884553" y="43566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D8AED91E-04BE-7844-B2AA-A043C6BFA2E6}"/>
              </a:ext>
            </a:extLst>
          </p:cNvPr>
          <p:cNvSpPr/>
          <p:nvPr/>
        </p:nvSpPr>
        <p:spPr>
          <a:xfrm>
            <a:off x="2884553" y="96243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6B044C4-5562-014F-B8DB-3CC2851FAAAC}"/>
              </a:ext>
            </a:extLst>
          </p:cNvPr>
          <p:cNvSpPr/>
          <p:nvPr/>
        </p:nvSpPr>
        <p:spPr>
          <a:xfrm>
            <a:off x="2884552" y="69076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662157D4-06E7-B24C-B28F-86EABD11F086}"/>
              </a:ext>
            </a:extLst>
          </p:cNvPr>
          <p:cNvSpPr/>
          <p:nvPr/>
        </p:nvSpPr>
        <p:spPr>
          <a:xfrm>
            <a:off x="2884554" y="303342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7CE879C3-F3FA-8E48-9284-9C9E03D92351}"/>
              </a:ext>
            </a:extLst>
          </p:cNvPr>
          <p:cNvSpPr/>
          <p:nvPr/>
        </p:nvSpPr>
        <p:spPr>
          <a:xfrm>
            <a:off x="2884554" y="360537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85C4B3C6-23A6-EC4C-86E6-9A364CC0AF12}"/>
              </a:ext>
            </a:extLst>
          </p:cNvPr>
          <p:cNvSpPr/>
          <p:nvPr/>
        </p:nvSpPr>
        <p:spPr>
          <a:xfrm>
            <a:off x="2885659" y="331940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D79BCCBA-28C6-5246-8CA4-9849BF6256D1}"/>
              </a:ext>
            </a:extLst>
          </p:cNvPr>
          <p:cNvSpPr/>
          <p:nvPr/>
        </p:nvSpPr>
        <p:spPr>
          <a:xfrm>
            <a:off x="2884554" y="389135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F759F314-4EB3-0945-8088-E3D65920F581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 flipV="1">
            <a:off x="1856407" y="1041951"/>
            <a:ext cx="1028146" cy="13064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摺角紙張 39">
            <a:extLst>
              <a:ext uri="{FF2B5EF4-FFF2-40B4-BE49-F238E27FC236}">
                <a16:creationId xmlns:a16="http://schemas.microsoft.com/office/drawing/2014/main" id="{070EC588-F7F7-3B4E-8559-0A96B2F11BEE}"/>
              </a:ext>
            </a:extLst>
          </p:cNvPr>
          <p:cNvSpPr/>
          <p:nvPr/>
        </p:nvSpPr>
        <p:spPr>
          <a:xfrm>
            <a:off x="9307446" y="1692026"/>
            <a:ext cx="2108200" cy="1201252"/>
          </a:xfrm>
          <a:prstGeom prst="foldedCorne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在函數</a:t>
            </a:r>
            <a:r>
              <a:rPr kumimoji="1" lang="en-US" altLang="zh-CN" dirty="0"/>
              <a:t>f()</a:t>
            </a:r>
            <a:r>
              <a:rPr kumimoji="1" lang="zh-CN" altLang="en-US" dirty="0"/>
              <a:t>中，時間已經過了</a:t>
            </a:r>
            <a:r>
              <a:rPr kumimoji="1" lang="en-US" altLang="zh-CN" dirty="0"/>
              <a:t>5</a:t>
            </a:r>
            <a:r>
              <a:rPr kumimoji="1" lang="zh-CN" altLang="en-US" dirty="0"/>
              <a:t>秒鐘</a:t>
            </a:r>
            <a:endParaRPr kumimoji="1" lang="zh-TW" altLang="en-US" dirty="0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B3643E26-6304-D747-BA4D-73B07A73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833" y="1464365"/>
            <a:ext cx="1587500" cy="1587500"/>
          </a:xfrm>
          <a:prstGeom prst="rect">
            <a:avLst/>
          </a:prstGeom>
        </p:spPr>
      </p:pic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3114DDE4-18A7-7340-9C9D-BA18015BE955}"/>
              </a:ext>
            </a:extLst>
          </p:cNvPr>
          <p:cNvCxnSpPr>
            <a:cxnSpLocks/>
          </p:cNvCxnSpPr>
          <p:nvPr/>
        </p:nvCxnSpPr>
        <p:spPr>
          <a:xfrm flipV="1">
            <a:off x="7996583" y="1789647"/>
            <a:ext cx="289578" cy="467783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1D4D6C17-4A9B-F644-A1C5-E14B92469A4D}"/>
              </a:ext>
            </a:extLst>
          </p:cNvPr>
          <p:cNvSpPr/>
          <p:nvPr/>
        </p:nvSpPr>
        <p:spPr>
          <a:xfrm>
            <a:off x="7929908" y="2191440"/>
            <a:ext cx="133350" cy="13335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2DA2D3A-C588-A743-8D7C-6405BBE29D98}"/>
              </a:ext>
            </a:extLst>
          </p:cNvPr>
          <p:cNvSpPr/>
          <p:nvPr/>
        </p:nvSpPr>
        <p:spPr>
          <a:xfrm>
            <a:off x="6953250" y="1270000"/>
            <a:ext cx="5081814" cy="220843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2C139AD9-68A8-354F-BACC-46CEAB264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872" y="298223"/>
            <a:ext cx="1587500" cy="1587500"/>
          </a:xfrm>
          <a:prstGeom prst="rect">
            <a:avLst/>
          </a:prstGeom>
        </p:spPr>
      </p:pic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AC1D0C82-1B2F-804E-9AC8-2F6A3396A0E1}"/>
              </a:ext>
            </a:extLst>
          </p:cNvPr>
          <p:cNvCxnSpPr>
            <a:cxnSpLocks/>
          </p:cNvCxnSpPr>
          <p:nvPr/>
        </p:nvCxnSpPr>
        <p:spPr>
          <a:xfrm flipV="1">
            <a:off x="8040968" y="501650"/>
            <a:ext cx="0" cy="574928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  <a:effectLst>
            <a:glow rad="685800">
              <a:schemeClr val="accent4">
                <a:lumMod val="60000"/>
                <a:lumOff val="4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763DB0CC-0B33-B045-8BCC-CC149E418D2A}"/>
              </a:ext>
            </a:extLst>
          </p:cNvPr>
          <p:cNvSpPr/>
          <p:nvPr/>
        </p:nvSpPr>
        <p:spPr>
          <a:xfrm>
            <a:off x="7974293" y="1009903"/>
            <a:ext cx="133350" cy="13335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1960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F505A3D-3053-6943-82E9-C6BC43DE5FE5}"/>
              </a:ext>
            </a:extLst>
          </p:cNvPr>
          <p:cNvSpPr/>
          <p:nvPr/>
        </p:nvSpPr>
        <p:spPr>
          <a:xfrm>
            <a:off x="3134138" y="2706757"/>
            <a:ext cx="3584714" cy="1846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2ABE3E-5873-EF4C-A3B1-6FD2C4AF361A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585AC8-7773-7A47-BEBA-2EE48342977E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51EA6CA-7907-874D-90B2-CD6BF7ECDDA2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1020947-AA08-B649-9ECF-99279897F846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F75FD5-3A75-DF42-93A2-00A023063DA7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0" name="向左箭號圖說文字 9">
            <a:extLst>
              <a:ext uri="{FF2B5EF4-FFF2-40B4-BE49-F238E27FC236}">
                <a16:creationId xmlns:a16="http://schemas.microsoft.com/office/drawing/2014/main" id="{4D6A99B1-57D0-234C-9FC1-0D98F30F3FBD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7A771B0-448B-A744-8972-ADCA9D74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D9BA97C-4368-8D4B-96C6-2EC6D510636B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A0ABA3A2-AD96-6F47-8AAD-4AE211F2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9DBBA585-28E4-0648-A55C-33DC6B506CCC}"/>
              </a:ext>
            </a:extLst>
          </p:cNvPr>
          <p:cNvSpPr/>
          <p:nvPr/>
        </p:nvSpPr>
        <p:spPr>
          <a:xfrm>
            <a:off x="2884554" y="163062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295EC73F-B912-9447-869A-A24BC8CB6680}"/>
              </a:ext>
            </a:extLst>
          </p:cNvPr>
          <p:cNvSpPr/>
          <p:nvPr/>
        </p:nvSpPr>
        <p:spPr>
          <a:xfrm>
            <a:off x="2884554" y="215739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CE438687-A655-9D45-BF37-ADB6267AFC04}"/>
              </a:ext>
            </a:extLst>
          </p:cNvPr>
          <p:cNvSpPr/>
          <p:nvPr/>
        </p:nvSpPr>
        <p:spPr>
          <a:xfrm>
            <a:off x="2884553" y="188572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D5666E2E-97FF-F24E-9CCE-F9E21E2D6F0F}"/>
              </a:ext>
            </a:extLst>
          </p:cNvPr>
          <p:cNvSpPr/>
          <p:nvPr/>
        </p:nvSpPr>
        <p:spPr>
          <a:xfrm>
            <a:off x="2884553" y="43566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D8AED91E-04BE-7844-B2AA-A043C6BFA2E6}"/>
              </a:ext>
            </a:extLst>
          </p:cNvPr>
          <p:cNvSpPr/>
          <p:nvPr/>
        </p:nvSpPr>
        <p:spPr>
          <a:xfrm>
            <a:off x="2884553" y="96243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6B044C4-5562-014F-B8DB-3CC2851FAAAC}"/>
              </a:ext>
            </a:extLst>
          </p:cNvPr>
          <p:cNvSpPr/>
          <p:nvPr/>
        </p:nvSpPr>
        <p:spPr>
          <a:xfrm>
            <a:off x="2884552" y="69076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662157D4-06E7-B24C-B28F-86EABD11F086}"/>
              </a:ext>
            </a:extLst>
          </p:cNvPr>
          <p:cNvSpPr/>
          <p:nvPr/>
        </p:nvSpPr>
        <p:spPr>
          <a:xfrm>
            <a:off x="2884554" y="303342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7CE879C3-F3FA-8E48-9284-9C9E03D92351}"/>
              </a:ext>
            </a:extLst>
          </p:cNvPr>
          <p:cNvSpPr/>
          <p:nvPr/>
        </p:nvSpPr>
        <p:spPr>
          <a:xfrm>
            <a:off x="2884554" y="360537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85C4B3C6-23A6-EC4C-86E6-9A364CC0AF12}"/>
              </a:ext>
            </a:extLst>
          </p:cNvPr>
          <p:cNvSpPr/>
          <p:nvPr/>
        </p:nvSpPr>
        <p:spPr>
          <a:xfrm>
            <a:off x="2885659" y="331940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D79BCCBA-28C6-5246-8CA4-9849BF6256D1}"/>
              </a:ext>
            </a:extLst>
          </p:cNvPr>
          <p:cNvSpPr/>
          <p:nvPr/>
        </p:nvSpPr>
        <p:spPr>
          <a:xfrm>
            <a:off x="2884554" y="389135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F759F314-4EB3-0945-8088-E3D65920F581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 flipV="1">
            <a:off x="1856407" y="1041951"/>
            <a:ext cx="1028146" cy="13064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摺角紙張 39">
            <a:extLst>
              <a:ext uri="{FF2B5EF4-FFF2-40B4-BE49-F238E27FC236}">
                <a16:creationId xmlns:a16="http://schemas.microsoft.com/office/drawing/2014/main" id="{DF7D4A3C-FED7-C04A-BDBB-AF8856227E55}"/>
              </a:ext>
            </a:extLst>
          </p:cNvPr>
          <p:cNvSpPr/>
          <p:nvPr/>
        </p:nvSpPr>
        <p:spPr>
          <a:xfrm>
            <a:off x="9307446" y="1692026"/>
            <a:ext cx="2108200" cy="1201252"/>
          </a:xfrm>
          <a:prstGeom prst="foldedCorne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在函數</a:t>
            </a:r>
            <a:r>
              <a:rPr kumimoji="1" lang="en-US" altLang="zh-CN" dirty="0"/>
              <a:t>f()</a:t>
            </a:r>
            <a:r>
              <a:rPr kumimoji="1" lang="zh-CN" altLang="en-US" dirty="0"/>
              <a:t>中，時間已經過了</a:t>
            </a:r>
            <a:r>
              <a:rPr kumimoji="1" lang="en-US" altLang="zh-CN" dirty="0"/>
              <a:t>5</a:t>
            </a:r>
            <a:r>
              <a:rPr kumimoji="1" lang="zh-CN" altLang="en-US" dirty="0"/>
              <a:t>秒鐘</a:t>
            </a:r>
            <a:endParaRPr kumimoji="1" lang="zh-TW" altLang="en-US" dirty="0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A4B87805-AA3B-DA46-BD18-B8128329C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833" y="1464365"/>
            <a:ext cx="1587500" cy="1587500"/>
          </a:xfrm>
          <a:prstGeom prst="rect">
            <a:avLst/>
          </a:prstGeom>
        </p:spPr>
      </p:pic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E646115E-ED76-C54B-804A-439192687FD5}"/>
              </a:ext>
            </a:extLst>
          </p:cNvPr>
          <p:cNvCxnSpPr>
            <a:cxnSpLocks/>
          </p:cNvCxnSpPr>
          <p:nvPr/>
        </p:nvCxnSpPr>
        <p:spPr>
          <a:xfrm flipV="1">
            <a:off x="7996583" y="1789647"/>
            <a:ext cx="289578" cy="467783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53BD90D5-9AAF-2146-BDCB-C2C37582FC0A}"/>
              </a:ext>
            </a:extLst>
          </p:cNvPr>
          <p:cNvSpPr/>
          <p:nvPr/>
        </p:nvSpPr>
        <p:spPr>
          <a:xfrm>
            <a:off x="7929908" y="2191440"/>
            <a:ext cx="133350" cy="13335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219D6B0-2820-9745-9D06-22E50E8ECFB8}"/>
              </a:ext>
            </a:extLst>
          </p:cNvPr>
          <p:cNvSpPr/>
          <p:nvPr/>
        </p:nvSpPr>
        <p:spPr>
          <a:xfrm>
            <a:off x="6953250" y="1270000"/>
            <a:ext cx="5081814" cy="220843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88A0E62C-2A33-254C-8AE3-B196342A8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872" y="298223"/>
            <a:ext cx="1587500" cy="1587500"/>
          </a:xfrm>
          <a:prstGeom prst="rect">
            <a:avLst/>
          </a:prstGeom>
        </p:spPr>
      </p:pic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A76BA1DF-6E60-DC45-953B-22E0B44907A6}"/>
              </a:ext>
            </a:extLst>
          </p:cNvPr>
          <p:cNvCxnSpPr>
            <a:cxnSpLocks/>
          </p:cNvCxnSpPr>
          <p:nvPr/>
        </p:nvCxnSpPr>
        <p:spPr>
          <a:xfrm flipV="1">
            <a:off x="8040968" y="767255"/>
            <a:ext cx="524963" cy="309323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3B8BF968-F5F4-FE40-A7C0-A5EF92A40B81}"/>
              </a:ext>
            </a:extLst>
          </p:cNvPr>
          <p:cNvSpPr/>
          <p:nvPr/>
        </p:nvSpPr>
        <p:spPr>
          <a:xfrm>
            <a:off x="7974293" y="1009903"/>
            <a:ext cx="133350" cy="13335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9647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F505A3D-3053-6943-82E9-C6BC43DE5FE5}"/>
              </a:ext>
            </a:extLst>
          </p:cNvPr>
          <p:cNvSpPr/>
          <p:nvPr/>
        </p:nvSpPr>
        <p:spPr>
          <a:xfrm>
            <a:off x="3134138" y="2706757"/>
            <a:ext cx="3584714" cy="1846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2ABE3E-5873-EF4C-A3B1-6FD2C4AF361A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585AC8-7773-7A47-BEBA-2EE48342977E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51EA6CA-7907-874D-90B2-CD6BF7ECDDA2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1020947-AA08-B649-9ECF-99279897F846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F75FD5-3A75-DF42-93A2-00A023063DA7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0" name="向左箭號圖說文字 9">
            <a:extLst>
              <a:ext uri="{FF2B5EF4-FFF2-40B4-BE49-F238E27FC236}">
                <a16:creationId xmlns:a16="http://schemas.microsoft.com/office/drawing/2014/main" id="{4D6A99B1-57D0-234C-9FC1-0D98F30F3FBD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7A771B0-448B-A744-8972-ADCA9D74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D9BA97C-4368-8D4B-96C6-2EC6D510636B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A0ABA3A2-AD96-6F47-8AAD-4AE211F2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9DBBA585-28E4-0648-A55C-33DC6B506CCC}"/>
              </a:ext>
            </a:extLst>
          </p:cNvPr>
          <p:cNvSpPr/>
          <p:nvPr/>
        </p:nvSpPr>
        <p:spPr>
          <a:xfrm>
            <a:off x="2884554" y="163062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295EC73F-B912-9447-869A-A24BC8CB6680}"/>
              </a:ext>
            </a:extLst>
          </p:cNvPr>
          <p:cNvSpPr/>
          <p:nvPr/>
        </p:nvSpPr>
        <p:spPr>
          <a:xfrm>
            <a:off x="2884554" y="215739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CE438687-A655-9D45-BF37-ADB6267AFC04}"/>
              </a:ext>
            </a:extLst>
          </p:cNvPr>
          <p:cNvSpPr/>
          <p:nvPr/>
        </p:nvSpPr>
        <p:spPr>
          <a:xfrm>
            <a:off x="2884553" y="188572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D5666E2E-97FF-F24E-9CCE-F9E21E2D6F0F}"/>
              </a:ext>
            </a:extLst>
          </p:cNvPr>
          <p:cNvSpPr/>
          <p:nvPr/>
        </p:nvSpPr>
        <p:spPr>
          <a:xfrm>
            <a:off x="2884553" y="43566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D8AED91E-04BE-7844-B2AA-A043C6BFA2E6}"/>
              </a:ext>
            </a:extLst>
          </p:cNvPr>
          <p:cNvSpPr/>
          <p:nvPr/>
        </p:nvSpPr>
        <p:spPr>
          <a:xfrm>
            <a:off x="2884553" y="96243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6B044C4-5562-014F-B8DB-3CC2851FAAAC}"/>
              </a:ext>
            </a:extLst>
          </p:cNvPr>
          <p:cNvSpPr/>
          <p:nvPr/>
        </p:nvSpPr>
        <p:spPr>
          <a:xfrm>
            <a:off x="2884552" y="69076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662157D4-06E7-B24C-B28F-86EABD11F086}"/>
              </a:ext>
            </a:extLst>
          </p:cNvPr>
          <p:cNvSpPr/>
          <p:nvPr/>
        </p:nvSpPr>
        <p:spPr>
          <a:xfrm>
            <a:off x="2884554" y="303342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7CE879C3-F3FA-8E48-9284-9C9E03D92351}"/>
              </a:ext>
            </a:extLst>
          </p:cNvPr>
          <p:cNvSpPr/>
          <p:nvPr/>
        </p:nvSpPr>
        <p:spPr>
          <a:xfrm>
            <a:off x="2884554" y="360537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85C4B3C6-23A6-EC4C-86E6-9A364CC0AF12}"/>
              </a:ext>
            </a:extLst>
          </p:cNvPr>
          <p:cNvSpPr/>
          <p:nvPr/>
        </p:nvSpPr>
        <p:spPr>
          <a:xfrm>
            <a:off x="2885659" y="331940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D79BCCBA-28C6-5246-8CA4-9849BF6256D1}"/>
              </a:ext>
            </a:extLst>
          </p:cNvPr>
          <p:cNvSpPr/>
          <p:nvPr/>
        </p:nvSpPr>
        <p:spPr>
          <a:xfrm>
            <a:off x="2884554" y="389135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F759F314-4EB3-0945-8088-E3D65920F581}"/>
              </a:ext>
            </a:extLst>
          </p:cNvPr>
          <p:cNvCxnSpPr>
            <a:cxnSpLocks/>
            <a:stCxn id="10" idx="1"/>
            <a:endCxn id="15" idx="1"/>
          </p:cNvCxnSpPr>
          <p:nvPr/>
        </p:nvCxnSpPr>
        <p:spPr>
          <a:xfrm rot="10800000" flipH="1">
            <a:off x="2670312" y="2236909"/>
            <a:ext cx="214241" cy="3763012"/>
          </a:xfrm>
          <a:prstGeom prst="bentConnector3">
            <a:avLst>
              <a:gd name="adj1" fmla="val -106702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圖片 34">
            <a:extLst>
              <a:ext uri="{FF2B5EF4-FFF2-40B4-BE49-F238E27FC236}">
                <a16:creationId xmlns:a16="http://schemas.microsoft.com/office/drawing/2014/main" id="{C451DBB4-2777-3A48-99C2-3DF468496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833" y="1464365"/>
            <a:ext cx="1587500" cy="1587500"/>
          </a:xfrm>
          <a:prstGeom prst="rect">
            <a:avLst/>
          </a:prstGeom>
        </p:spPr>
      </p:pic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924B0F3F-E43F-6348-80DA-20D4B2018F85}"/>
              </a:ext>
            </a:extLst>
          </p:cNvPr>
          <p:cNvCxnSpPr>
            <a:cxnSpLocks/>
          </p:cNvCxnSpPr>
          <p:nvPr/>
        </p:nvCxnSpPr>
        <p:spPr>
          <a:xfrm flipV="1">
            <a:off x="7996583" y="1789647"/>
            <a:ext cx="290167" cy="46529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>
            <a:extLst>
              <a:ext uri="{FF2B5EF4-FFF2-40B4-BE49-F238E27FC236}">
                <a16:creationId xmlns:a16="http://schemas.microsoft.com/office/drawing/2014/main" id="{374616F7-C7CA-D94C-B24F-2F0ED27AA9FA}"/>
              </a:ext>
            </a:extLst>
          </p:cNvPr>
          <p:cNvSpPr/>
          <p:nvPr/>
        </p:nvSpPr>
        <p:spPr>
          <a:xfrm>
            <a:off x="7929908" y="2191440"/>
            <a:ext cx="133350" cy="13335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9945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F505A3D-3053-6943-82E9-C6BC43DE5FE5}"/>
              </a:ext>
            </a:extLst>
          </p:cNvPr>
          <p:cNvSpPr/>
          <p:nvPr/>
        </p:nvSpPr>
        <p:spPr>
          <a:xfrm>
            <a:off x="3134138" y="2706757"/>
            <a:ext cx="3584714" cy="1846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2ABE3E-5873-EF4C-A3B1-6FD2C4AF361A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585AC8-7773-7A47-BEBA-2EE48342977E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51EA6CA-7907-874D-90B2-CD6BF7ECDDA2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1020947-AA08-B649-9ECF-99279897F846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F75FD5-3A75-DF42-93A2-00A023063DA7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0" name="向左箭號圖說文字 9">
            <a:extLst>
              <a:ext uri="{FF2B5EF4-FFF2-40B4-BE49-F238E27FC236}">
                <a16:creationId xmlns:a16="http://schemas.microsoft.com/office/drawing/2014/main" id="{4D6A99B1-57D0-234C-9FC1-0D98F30F3FBD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7A771B0-448B-A744-8972-ADCA9D74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D9BA97C-4368-8D4B-96C6-2EC6D510636B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A0ABA3A2-AD96-6F47-8AAD-4AE211F2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9DBBA585-28E4-0648-A55C-33DC6B506CCC}"/>
              </a:ext>
            </a:extLst>
          </p:cNvPr>
          <p:cNvSpPr/>
          <p:nvPr/>
        </p:nvSpPr>
        <p:spPr>
          <a:xfrm>
            <a:off x="2884554" y="163062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295EC73F-B912-9447-869A-A24BC8CB6680}"/>
              </a:ext>
            </a:extLst>
          </p:cNvPr>
          <p:cNvSpPr/>
          <p:nvPr/>
        </p:nvSpPr>
        <p:spPr>
          <a:xfrm>
            <a:off x="2884554" y="215739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CE438687-A655-9D45-BF37-ADB6267AFC04}"/>
              </a:ext>
            </a:extLst>
          </p:cNvPr>
          <p:cNvSpPr/>
          <p:nvPr/>
        </p:nvSpPr>
        <p:spPr>
          <a:xfrm>
            <a:off x="2884553" y="188572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D5666E2E-97FF-F24E-9CCE-F9E21E2D6F0F}"/>
              </a:ext>
            </a:extLst>
          </p:cNvPr>
          <p:cNvSpPr/>
          <p:nvPr/>
        </p:nvSpPr>
        <p:spPr>
          <a:xfrm>
            <a:off x="2884553" y="43566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D8AED91E-04BE-7844-B2AA-A043C6BFA2E6}"/>
              </a:ext>
            </a:extLst>
          </p:cNvPr>
          <p:cNvSpPr/>
          <p:nvPr/>
        </p:nvSpPr>
        <p:spPr>
          <a:xfrm>
            <a:off x="2884553" y="96243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6B044C4-5562-014F-B8DB-3CC2851FAAAC}"/>
              </a:ext>
            </a:extLst>
          </p:cNvPr>
          <p:cNvSpPr/>
          <p:nvPr/>
        </p:nvSpPr>
        <p:spPr>
          <a:xfrm>
            <a:off x="2884552" y="69076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662157D4-06E7-B24C-B28F-86EABD11F086}"/>
              </a:ext>
            </a:extLst>
          </p:cNvPr>
          <p:cNvSpPr/>
          <p:nvPr/>
        </p:nvSpPr>
        <p:spPr>
          <a:xfrm>
            <a:off x="2884554" y="303342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7CE879C3-F3FA-8E48-9284-9C9E03D92351}"/>
              </a:ext>
            </a:extLst>
          </p:cNvPr>
          <p:cNvSpPr/>
          <p:nvPr/>
        </p:nvSpPr>
        <p:spPr>
          <a:xfrm>
            <a:off x="2884554" y="360537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85C4B3C6-23A6-EC4C-86E6-9A364CC0AF12}"/>
              </a:ext>
            </a:extLst>
          </p:cNvPr>
          <p:cNvSpPr/>
          <p:nvPr/>
        </p:nvSpPr>
        <p:spPr>
          <a:xfrm>
            <a:off x="2885659" y="331940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D79BCCBA-28C6-5246-8CA4-9849BF6256D1}"/>
              </a:ext>
            </a:extLst>
          </p:cNvPr>
          <p:cNvSpPr/>
          <p:nvPr/>
        </p:nvSpPr>
        <p:spPr>
          <a:xfrm>
            <a:off x="2884554" y="389135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F759F314-4EB3-0945-8088-E3D65920F581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1856407" y="2236909"/>
            <a:ext cx="1028147" cy="11148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圖片 34">
            <a:extLst>
              <a:ext uri="{FF2B5EF4-FFF2-40B4-BE49-F238E27FC236}">
                <a16:creationId xmlns:a16="http://schemas.microsoft.com/office/drawing/2014/main" id="{C451DBB4-2777-3A48-99C2-3DF468496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833" y="1464365"/>
            <a:ext cx="1587500" cy="1587500"/>
          </a:xfrm>
          <a:prstGeom prst="rect">
            <a:avLst/>
          </a:prstGeom>
        </p:spPr>
      </p:pic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924B0F3F-E43F-6348-80DA-20D4B2018F85}"/>
              </a:ext>
            </a:extLst>
          </p:cNvPr>
          <p:cNvCxnSpPr>
            <a:cxnSpLocks/>
          </p:cNvCxnSpPr>
          <p:nvPr/>
        </p:nvCxnSpPr>
        <p:spPr>
          <a:xfrm flipV="1">
            <a:off x="7996583" y="1789647"/>
            <a:ext cx="290167" cy="46529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>
            <a:extLst>
              <a:ext uri="{FF2B5EF4-FFF2-40B4-BE49-F238E27FC236}">
                <a16:creationId xmlns:a16="http://schemas.microsoft.com/office/drawing/2014/main" id="{374616F7-C7CA-D94C-B24F-2F0ED27AA9FA}"/>
              </a:ext>
            </a:extLst>
          </p:cNvPr>
          <p:cNvSpPr/>
          <p:nvPr/>
        </p:nvSpPr>
        <p:spPr>
          <a:xfrm>
            <a:off x="7929908" y="2191440"/>
            <a:ext cx="133350" cy="13335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4863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F505A3D-3053-6943-82E9-C6BC43DE5FE5}"/>
              </a:ext>
            </a:extLst>
          </p:cNvPr>
          <p:cNvSpPr/>
          <p:nvPr/>
        </p:nvSpPr>
        <p:spPr>
          <a:xfrm>
            <a:off x="3134138" y="2706757"/>
            <a:ext cx="3584714" cy="1846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2ABE3E-5873-EF4C-A3B1-6FD2C4AF361A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585AC8-7773-7A47-BEBA-2EE48342977E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51EA6CA-7907-874D-90B2-CD6BF7ECDDA2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1020947-AA08-B649-9ECF-99279897F846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F75FD5-3A75-DF42-93A2-00A023063DA7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0" name="向左箭號圖說文字 9">
            <a:extLst>
              <a:ext uri="{FF2B5EF4-FFF2-40B4-BE49-F238E27FC236}">
                <a16:creationId xmlns:a16="http://schemas.microsoft.com/office/drawing/2014/main" id="{4D6A99B1-57D0-234C-9FC1-0D98F30F3FBD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7A771B0-448B-A744-8972-ADCA9D74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D9BA97C-4368-8D4B-96C6-2EC6D510636B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A0ABA3A2-AD96-6F47-8AAD-4AE211F2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9DBBA585-28E4-0648-A55C-33DC6B506CCC}"/>
              </a:ext>
            </a:extLst>
          </p:cNvPr>
          <p:cNvSpPr/>
          <p:nvPr/>
        </p:nvSpPr>
        <p:spPr>
          <a:xfrm>
            <a:off x="2884554" y="163062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295EC73F-B912-9447-869A-A24BC8CB6680}"/>
              </a:ext>
            </a:extLst>
          </p:cNvPr>
          <p:cNvSpPr/>
          <p:nvPr/>
        </p:nvSpPr>
        <p:spPr>
          <a:xfrm>
            <a:off x="2884554" y="215739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CE438687-A655-9D45-BF37-ADB6267AFC04}"/>
              </a:ext>
            </a:extLst>
          </p:cNvPr>
          <p:cNvSpPr/>
          <p:nvPr/>
        </p:nvSpPr>
        <p:spPr>
          <a:xfrm>
            <a:off x="2884553" y="188572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D5666E2E-97FF-F24E-9CCE-F9E21E2D6F0F}"/>
              </a:ext>
            </a:extLst>
          </p:cNvPr>
          <p:cNvSpPr/>
          <p:nvPr/>
        </p:nvSpPr>
        <p:spPr>
          <a:xfrm>
            <a:off x="2884553" y="43566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D8AED91E-04BE-7844-B2AA-A043C6BFA2E6}"/>
              </a:ext>
            </a:extLst>
          </p:cNvPr>
          <p:cNvSpPr/>
          <p:nvPr/>
        </p:nvSpPr>
        <p:spPr>
          <a:xfrm>
            <a:off x="2884553" y="96243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6B044C4-5562-014F-B8DB-3CC2851FAAAC}"/>
              </a:ext>
            </a:extLst>
          </p:cNvPr>
          <p:cNvSpPr/>
          <p:nvPr/>
        </p:nvSpPr>
        <p:spPr>
          <a:xfrm>
            <a:off x="2884552" y="69076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662157D4-06E7-B24C-B28F-86EABD11F086}"/>
              </a:ext>
            </a:extLst>
          </p:cNvPr>
          <p:cNvSpPr/>
          <p:nvPr/>
        </p:nvSpPr>
        <p:spPr>
          <a:xfrm>
            <a:off x="2884554" y="303342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7CE879C3-F3FA-8E48-9284-9C9E03D92351}"/>
              </a:ext>
            </a:extLst>
          </p:cNvPr>
          <p:cNvSpPr/>
          <p:nvPr/>
        </p:nvSpPr>
        <p:spPr>
          <a:xfrm>
            <a:off x="2884554" y="360537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85C4B3C6-23A6-EC4C-86E6-9A364CC0AF12}"/>
              </a:ext>
            </a:extLst>
          </p:cNvPr>
          <p:cNvSpPr/>
          <p:nvPr/>
        </p:nvSpPr>
        <p:spPr>
          <a:xfrm>
            <a:off x="2885659" y="331940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D79BCCBA-28C6-5246-8CA4-9849BF6256D1}"/>
              </a:ext>
            </a:extLst>
          </p:cNvPr>
          <p:cNvSpPr/>
          <p:nvPr/>
        </p:nvSpPr>
        <p:spPr>
          <a:xfrm>
            <a:off x="2884554" y="389135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F759F314-4EB3-0945-8088-E3D65920F581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1856407" y="2236909"/>
            <a:ext cx="1028147" cy="11148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摺角紙張 33">
            <a:extLst>
              <a:ext uri="{FF2B5EF4-FFF2-40B4-BE49-F238E27FC236}">
                <a16:creationId xmlns:a16="http://schemas.microsoft.com/office/drawing/2014/main" id="{72B7518A-20FC-074A-B74C-151AD809A386}"/>
              </a:ext>
            </a:extLst>
          </p:cNvPr>
          <p:cNvSpPr/>
          <p:nvPr/>
        </p:nvSpPr>
        <p:spPr>
          <a:xfrm>
            <a:off x="9307446" y="1692026"/>
            <a:ext cx="2108200" cy="1201252"/>
          </a:xfrm>
          <a:prstGeom prst="foldedCorne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之前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在函數</a:t>
            </a:r>
            <a:r>
              <a:rPr kumimoji="1" lang="en-US" altLang="zh-CN" dirty="0"/>
              <a:t>f()</a:t>
            </a:r>
            <a:r>
              <a:rPr kumimoji="1" lang="zh-CN" altLang="en-US" dirty="0"/>
              <a:t>中，時間已經過了</a:t>
            </a:r>
            <a:r>
              <a:rPr kumimoji="1" lang="en-US" altLang="zh-CN" dirty="0"/>
              <a:t>5</a:t>
            </a:r>
            <a:r>
              <a:rPr kumimoji="1" lang="zh-CN" altLang="en-US" dirty="0"/>
              <a:t>秒鐘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451DBB4-2777-3A48-99C2-3DF468496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833" y="1464365"/>
            <a:ext cx="1587500" cy="1587500"/>
          </a:xfrm>
          <a:prstGeom prst="rect">
            <a:avLst/>
          </a:prstGeom>
        </p:spPr>
      </p:pic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924B0F3F-E43F-6348-80DA-20D4B2018F85}"/>
              </a:ext>
            </a:extLst>
          </p:cNvPr>
          <p:cNvCxnSpPr>
            <a:cxnSpLocks/>
          </p:cNvCxnSpPr>
          <p:nvPr/>
        </p:nvCxnSpPr>
        <p:spPr>
          <a:xfrm flipV="1">
            <a:off x="7996583" y="1789647"/>
            <a:ext cx="290167" cy="46529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>
            <a:extLst>
              <a:ext uri="{FF2B5EF4-FFF2-40B4-BE49-F238E27FC236}">
                <a16:creationId xmlns:a16="http://schemas.microsoft.com/office/drawing/2014/main" id="{374616F7-C7CA-D94C-B24F-2F0ED27AA9FA}"/>
              </a:ext>
            </a:extLst>
          </p:cNvPr>
          <p:cNvSpPr/>
          <p:nvPr/>
        </p:nvSpPr>
        <p:spPr>
          <a:xfrm>
            <a:off x="7929908" y="2191440"/>
            <a:ext cx="133350" cy="13335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1227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F505A3D-3053-6943-82E9-C6BC43DE5FE5}"/>
              </a:ext>
            </a:extLst>
          </p:cNvPr>
          <p:cNvSpPr/>
          <p:nvPr/>
        </p:nvSpPr>
        <p:spPr>
          <a:xfrm>
            <a:off x="3134138" y="2706757"/>
            <a:ext cx="3584714" cy="1846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2ABE3E-5873-EF4C-A3B1-6FD2C4AF361A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585AC8-7773-7A47-BEBA-2EE48342977E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51EA6CA-7907-874D-90B2-CD6BF7ECDDA2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1020947-AA08-B649-9ECF-99279897F846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F75FD5-3A75-DF42-93A2-00A023063DA7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0" name="向左箭號圖說文字 9">
            <a:extLst>
              <a:ext uri="{FF2B5EF4-FFF2-40B4-BE49-F238E27FC236}">
                <a16:creationId xmlns:a16="http://schemas.microsoft.com/office/drawing/2014/main" id="{4D6A99B1-57D0-234C-9FC1-0D98F30F3FBD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7A771B0-448B-A744-8972-ADCA9D74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D9BA97C-4368-8D4B-96C6-2EC6D510636B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A0ABA3A2-AD96-6F47-8AAD-4AE211F2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9DBBA585-28E4-0648-A55C-33DC6B506CCC}"/>
              </a:ext>
            </a:extLst>
          </p:cNvPr>
          <p:cNvSpPr/>
          <p:nvPr/>
        </p:nvSpPr>
        <p:spPr>
          <a:xfrm>
            <a:off x="2884554" y="163062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295EC73F-B912-9447-869A-A24BC8CB6680}"/>
              </a:ext>
            </a:extLst>
          </p:cNvPr>
          <p:cNvSpPr/>
          <p:nvPr/>
        </p:nvSpPr>
        <p:spPr>
          <a:xfrm>
            <a:off x="2884554" y="215739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CE438687-A655-9D45-BF37-ADB6267AFC04}"/>
              </a:ext>
            </a:extLst>
          </p:cNvPr>
          <p:cNvSpPr/>
          <p:nvPr/>
        </p:nvSpPr>
        <p:spPr>
          <a:xfrm>
            <a:off x="2884553" y="188572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D5666E2E-97FF-F24E-9CCE-F9E21E2D6F0F}"/>
              </a:ext>
            </a:extLst>
          </p:cNvPr>
          <p:cNvSpPr/>
          <p:nvPr/>
        </p:nvSpPr>
        <p:spPr>
          <a:xfrm>
            <a:off x="2884553" y="43566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D8AED91E-04BE-7844-B2AA-A043C6BFA2E6}"/>
              </a:ext>
            </a:extLst>
          </p:cNvPr>
          <p:cNvSpPr/>
          <p:nvPr/>
        </p:nvSpPr>
        <p:spPr>
          <a:xfrm>
            <a:off x="2884553" y="96243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6B044C4-5562-014F-B8DB-3CC2851FAAAC}"/>
              </a:ext>
            </a:extLst>
          </p:cNvPr>
          <p:cNvSpPr/>
          <p:nvPr/>
        </p:nvSpPr>
        <p:spPr>
          <a:xfrm>
            <a:off x="2884552" y="69076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662157D4-06E7-B24C-B28F-86EABD11F086}"/>
              </a:ext>
            </a:extLst>
          </p:cNvPr>
          <p:cNvSpPr/>
          <p:nvPr/>
        </p:nvSpPr>
        <p:spPr>
          <a:xfrm>
            <a:off x="2884554" y="303342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7CE879C3-F3FA-8E48-9284-9C9E03D92351}"/>
              </a:ext>
            </a:extLst>
          </p:cNvPr>
          <p:cNvSpPr/>
          <p:nvPr/>
        </p:nvSpPr>
        <p:spPr>
          <a:xfrm>
            <a:off x="2884554" y="360537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85C4B3C6-23A6-EC4C-86E6-9A364CC0AF12}"/>
              </a:ext>
            </a:extLst>
          </p:cNvPr>
          <p:cNvSpPr/>
          <p:nvPr/>
        </p:nvSpPr>
        <p:spPr>
          <a:xfrm>
            <a:off x="2885659" y="331940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D79BCCBA-28C6-5246-8CA4-9849BF6256D1}"/>
              </a:ext>
            </a:extLst>
          </p:cNvPr>
          <p:cNvSpPr/>
          <p:nvPr/>
        </p:nvSpPr>
        <p:spPr>
          <a:xfrm>
            <a:off x="2884554" y="389135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F759F314-4EB3-0945-8088-E3D65920F581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1856407" y="2236909"/>
            <a:ext cx="1028147" cy="11148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摺角紙張 33">
            <a:extLst>
              <a:ext uri="{FF2B5EF4-FFF2-40B4-BE49-F238E27FC236}">
                <a16:creationId xmlns:a16="http://schemas.microsoft.com/office/drawing/2014/main" id="{72B7518A-20FC-074A-B74C-151AD809A386}"/>
              </a:ext>
            </a:extLst>
          </p:cNvPr>
          <p:cNvSpPr/>
          <p:nvPr/>
        </p:nvSpPr>
        <p:spPr>
          <a:xfrm>
            <a:off x="9307446" y="1692026"/>
            <a:ext cx="2108200" cy="1201252"/>
          </a:xfrm>
          <a:prstGeom prst="foldedCorne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sleep</a:t>
            </a:r>
            <a:r>
              <a:rPr kumimoji="1" lang="zh-CN" altLang="en-US" dirty="0"/>
              <a:t>是</a:t>
            </a:r>
            <a:r>
              <a:rPr kumimoji="1" lang="en-US" altLang="zh-CN" dirty="0"/>
              <a:t>system call</a:t>
            </a:r>
          </a:p>
          <a:p>
            <a:pPr algn="ctr"/>
            <a:r>
              <a:rPr kumimoji="1" lang="zh-CN" altLang="en-US" dirty="0"/>
              <a:t>但他</a:t>
            </a:r>
            <a:r>
              <a:rPr kumimoji="1" lang="en-US" altLang="zh-CN" dirty="0"/>
              <a:t>『</a:t>
            </a:r>
            <a:r>
              <a:rPr kumimoji="1" lang="zh-CN" altLang="en-US" dirty="0"/>
              <a:t>不會</a:t>
            </a:r>
            <a:r>
              <a:rPr kumimoji="1" lang="en-US" altLang="zh-CN" dirty="0"/>
              <a:t>』</a:t>
            </a:r>
          </a:p>
          <a:p>
            <a:pPr algn="ctr"/>
            <a:r>
              <a:rPr kumimoji="1" lang="en-US" altLang="zh-CN" dirty="0"/>
              <a:t>『auto restart』</a:t>
            </a: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451DBB4-2777-3A48-99C2-3DF468496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833" y="1464365"/>
            <a:ext cx="1587500" cy="1587500"/>
          </a:xfrm>
          <a:prstGeom prst="rect">
            <a:avLst/>
          </a:prstGeom>
        </p:spPr>
      </p:pic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924B0F3F-E43F-6348-80DA-20D4B2018F85}"/>
              </a:ext>
            </a:extLst>
          </p:cNvPr>
          <p:cNvCxnSpPr>
            <a:cxnSpLocks/>
          </p:cNvCxnSpPr>
          <p:nvPr/>
        </p:nvCxnSpPr>
        <p:spPr>
          <a:xfrm flipV="1">
            <a:off x="8002933" y="1789647"/>
            <a:ext cx="277467" cy="46529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>
            <a:extLst>
              <a:ext uri="{FF2B5EF4-FFF2-40B4-BE49-F238E27FC236}">
                <a16:creationId xmlns:a16="http://schemas.microsoft.com/office/drawing/2014/main" id="{374616F7-C7CA-D94C-B24F-2F0ED27AA9FA}"/>
              </a:ext>
            </a:extLst>
          </p:cNvPr>
          <p:cNvSpPr/>
          <p:nvPr/>
        </p:nvSpPr>
        <p:spPr>
          <a:xfrm>
            <a:off x="7929908" y="2191440"/>
            <a:ext cx="133350" cy="13335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摺角紙張 39">
            <a:extLst>
              <a:ext uri="{FF2B5EF4-FFF2-40B4-BE49-F238E27FC236}">
                <a16:creationId xmlns:a16="http://schemas.microsoft.com/office/drawing/2014/main" id="{59ACF8B9-8C53-7242-BEBB-AF33AACA7B87}"/>
              </a:ext>
            </a:extLst>
          </p:cNvPr>
          <p:cNvSpPr/>
          <p:nvPr/>
        </p:nvSpPr>
        <p:spPr>
          <a:xfrm>
            <a:off x="9307446" y="263113"/>
            <a:ext cx="2108200" cy="1201252"/>
          </a:xfrm>
          <a:prstGeom prst="foldedCorner">
            <a:avLst/>
          </a:prstGeom>
          <a:solidFill>
            <a:srgbClr val="73B348">
              <a:alpha val="65098"/>
            </a:srgb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之前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在函數</a:t>
            </a:r>
            <a:r>
              <a:rPr kumimoji="1" lang="en-US" altLang="zh-CN" dirty="0"/>
              <a:t>f()</a:t>
            </a:r>
            <a:r>
              <a:rPr kumimoji="1" lang="zh-CN" altLang="en-US" dirty="0"/>
              <a:t>中，時間已經過了</a:t>
            </a:r>
            <a:r>
              <a:rPr kumimoji="1" lang="en-US" altLang="zh-CN" dirty="0"/>
              <a:t>5</a:t>
            </a:r>
            <a:r>
              <a:rPr kumimoji="1" lang="zh-CN" altLang="en-US" dirty="0"/>
              <a:t>秒鐘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8600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734" y="1376941"/>
            <a:ext cx="8291140" cy="41049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TW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Linux‘s signal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FBFAD1-E174-C24A-8598-EBA9A34A9E3B}"/>
              </a:ext>
            </a:extLst>
          </p:cNvPr>
          <p:cNvSpPr/>
          <p:nvPr/>
        </p:nvSpPr>
        <p:spPr>
          <a:xfrm>
            <a:off x="4945907" y="6478694"/>
            <a:ext cx="549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http://man7.org/linux/man-pages/man7/signal.7.html</a:t>
            </a:r>
          </a:p>
        </p:txBody>
      </p:sp>
    </p:spTree>
    <p:extLst>
      <p:ext uri="{BB962C8B-B14F-4D97-AF65-F5344CB8AC3E}">
        <p14:creationId xmlns:p14="http://schemas.microsoft.com/office/powerpoint/2010/main" val="37467796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F505A3D-3053-6943-82E9-C6BC43DE5FE5}"/>
              </a:ext>
            </a:extLst>
          </p:cNvPr>
          <p:cNvSpPr/>
          <p:nvPr/>
        </p:nvSpPr>
        <p:spPr>
          <a:xfrm>
            <a:off x="3134138" y="2706757"/>
            <a:ext cx="3584714" cy="1846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2ABE3E-5873-EF4C-A3B1-6FD2C4AF361A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585AC8-7773-7A47-BEBA-2EE48342977E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51EA6CA-7907-874D-90B2-CD6BF7ECDDA2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1020947-AA08-B649-9ECF-99279897F846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F75FD5-3A75-DF42-93A2-00A023063DA7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0" name="向左箭號圖說文字 9">
            <a:extLst>
              <a:ext uri="{FF2B5EF4-FFF2-40B4-BE49-F238E27FC236}">
                <a16:creationId xmlns:a16="http://schemas.microsoft.com/office/drawing/2014/main" id="{4D6A99B1-57D0-234C-9FC1-0D98F30F3FBD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7A771B0-448B-A744-8972-ADCA9D74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D9BA97C-4368-8D4B-96C6-2EC6D510636B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A0ABA3A2-AD96-6F47-8AAD-4AE211F2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9DBBA585-28E4-0648-A55C-33DC6B506CCC}"/>
              </a:ext>
            </a:extLst>
          </p:cNvPr>
          <p:cNvSpPr/>
          <p:nvPr/>
        </p:nvSpPr>
        <p:spPr>
          <a:xfrm>
            <a:off x="2884554" y="163062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295EC73F-B912-9447-869A-A24BC8CB6680}"/>
              </a:ext>
            </a:extLst>
          </p:cNvPr>
          <p:cNvSpPr/>
          <p:nvPr/>
        </p:nvSpPr>
        <p:spPr>
          <a:xfrm>
            <a:off x="2884554" y="215739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CE438687-A655-9D45-BF37-ADB6267AFC04}"/>
              </a:ext>
            </a:extLst>
          </p:cNvPr>
          <p:cNvSpPr/>
          <p:nvPr/>
        </p:nvSpPr>
        <p:spPr>
          <a:xfrm>
            <a:off x="2884553" y="188572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D5666E2E-97FF-F24E-9CCE-F9E21E2D6F0F}"/>
              </a:ext>
            </a:extLst>
          </p:cNvPr>
          <p:cNvSpPr/>
          <p:nvPr/>
        </p:nvSpPr>
        <p:spPr>
          <a:xfrm>
            <a:off x="2884553" y="43566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D8AED91E-04BE-7844-B2AA-A043C6BFA2E6}"/>
              </a:ext>
            </a:extLst>
          </p:cNvPr>
          <p:cNvSpPr/>
          <p:nvPr/>
        </p:nvSpPr>
        <p:spPr>
          <a:xfrm>
            <a:off x="2884553" y="96243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6B044C4-5562-014F-B8DB-3CC2851FAAAC}"/>
              </a:ext>
            </a:extLst>
          </p:cNvPr>
          <p:cNvSpPr/>
          <p:nvPr/>
        </p:nvSpPr>
        <p:spPr>
          <a:xfrm>
            <a:off x="2884552" y="69076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662157D4-06E7-B24C-B28F-86EABD11F086}"/>
              </a:ext>
            </a:extLst>
          </p:cNvPr>
          <p:cNvSpPr/>
          <p:nvPr/>
        </p:nvSpPr>
        <p:spPr>
          <a:xfrm>
            <a:off x="2884554" y="303342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7CE879C3-F3FA-8E48-9284-9C9E03D92351}"/>
              </a:ext>
            </a:extLst>
          </p:cNvPr>
          <p:cNvSpPr/>
          <p:nvPr/>
        </p:nvSpPr>
        <p:spPr>
          <a:xfrm>
            <a:off x="2884554" y="360537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85C4B3C6-23A6-EC4C-86E6-9A364CC0AF12}"/>
              </a:ext>
            </a:extLst>
          </p:cNvPr>
          <p:cNvSpPr/>
          <p:nvPr/>
        </p:nvSpPr>
        <p:spPr>
          <a:xfrm>
            <a:off x="2885659" y="331940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D79BCCBA-28C6-5246-8CA4-9849BF6256D1}"/>
              </a:ext>
            </a:extLst>
          </p:cNvPr>
          <p:cNvSpPr/>
          <p:nvPr/>
        </p:nvSpPr>
        <p:spPr>
          <a:xfrm>
            <a:off x="2884554" y="389135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F759F314-4EB3-0945-8088-E3D65920F581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1856407" y="2236909"/>
            <a:ext cx="1028147" cy="11148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摺角紙張 33">
            <a:extLst>
              <a:ext uri="{FF2B5EF4-FFF2-40B4-BE49-F238E27FC236}">
                <a16:creationId xmlns:a16="http://schemas.microsoft.com/office/drawing/2014/main" id="{72B7518A-20FC-074A-B74C-151AD809A386}"/>
              </a:ext>
            </a:extLst>
          </p:cNvPr>
          <p:cNvSpPr/>
          <p:nvPr/>
        </p:nvSpPr>
        <p:spPr>
          <a:xfrm>
            <a:off x="9307446" y="1692025"/>
            <a:ext cx="2108200" cy="1627371"/>
          </a:xfrm>
          <a:prstGeom prst="foldedCorne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TW" dirty="0"/>
              <a:t>sleep</a:t>
            </a:r>
            <a:r>
              <a:rPr kumimoji="1" lang="zh-CN" altLang="en-US" dirty="0"/>
              <a:t>是</a:t>
            </a:r>
            <a:r>
              <a:rPr kumimoji="1" lang="en-US" altLang="zh-CN" dirty="0"/>
              <a:t>system call</a:t>
            </a:r>
          </a:p>
          <a:p>
            <a:pPr algn="ctr"/>
            <a:r>
              <a:rPr kumimoji="1" lang="zh-CN" altLang="en-US" dirty="0"/>
              <a:t>但他</a:t>
            </a:r>
            <a:r>
              <a:rPr kumimoji="1" lang="en-US" altLang="zh-CN" dirty="0"/>
              <a:t>『</a:t>
            </a:r>
            <a:r>
              <a:rPr kumimoji="1" lang="zh-CN" altLang="en-US" dirty="0"/>
              <a:t>不會</a:t>
            </a:r>
            <a:r>
              <a:rPr kumimoji="1" lang="en-US" altLang="zh-CN" dirty="0"/>
              <a:t>』</a:t>
            </a:r>
          </a:p>
          <a:p>
            <a:pPr algn="ctr"/>
            <a:r>
              <a:rPr kumimoji="1" lang="en-US" altLang="zh-CN" dirty="0"/>
              <a:t>『auto restart』</a:t>
            </a:r>
          </a:p>
          <a:p>
            <a:pPr algn="ctr"/>
            <a:r>
              <a:rPr kumimoji="1" lang="zh-CN" altLang="en-US" dirty="0"/>
              <a:t>直接回傳剩餘秒數</a:t>
            </a:r>
            <a:endParaRPr kumimoji="1" lang="en-US" altLang="zh-CN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451DBB4-2777-3A48-99C2-3DF468496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833" y="1464365"/>
            <a:ext cx="1587500" cy="1587500"/>
          </a:xfrm>
          <a:prstGeom prst="rect">
            <a:avLst/>
          </a:prstGeom>
        </p:spPr>
      </p:pic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924B0F3F-E43F-6348-80DA-20D4B2018F85}"/>
              </a:ext>
            </a:extLst>
          </p:cNvPr>
          <p:cNvCxnSpPr>
            <a:cxnSpLocks/>
          </p:cNvCxnSpPr>
          <p:nvPr/>
        </p:nvCxnSpPr>
        <p:spPr>
          <a:xfrm flipV="1">
            <a:off x="8002933" y="1789647"/>
            <a:ext cx="277467" cy="46529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>
            <a:extLst>
              <a:ext uri="{FF2B5EF4-FFF2-40B4-BE49-F238E27FC236}">
                <a16:creationId xmlns:a16="http://schemas.microsoft.com/office/drawing/2014/main" id="{374616F7-C7CA-D94C-B24F-2F0ED27AA9FA}"/>
              </a:ext>
            </a:extLst>
          </p:cNvPr>
          <p:cNvSpPr/>
          <p:nvPr/>
        </p:nvSpPr>
        <p:spPr>
          <a:xfrm>
            <a:off x="7929908" y="2191440"/>
            <a:ext cx="133350" cy="13335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摺角紙張 39">
            <a:extLst>
              <a:ext uri="{FF2B5EF4-FFF2-40B4-BE49-F238E27FC236}">
                <a16:creationId xmlns:a16="http://schemas.microsoft.com/office/drawing/2014/main" id="{59ACF8B9-8C53-7242-BEBB-AF33AACA7B87}"/>
              </a:ext>
            </a:extLst>
          </p:cNvPr>
          <p:cNvSpPr/>
          <p:nvPr/>
        </p:nvSpPr>
        <p:spPr>
          <a:xfrm>
            <a:off x="9307446" y="263113"/>
            <a:ext cx="2108200" cy="1201252"/>
          </a:xfrm>
          <a:prstGeom prst="foldedCorner">
            <a:avLst/>
          </a:prstGeom>
          <a:solidFill>
            <a:srgbClr val="73B348">
              <a:alpha val="65098"/>
            </a:srgb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之前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在函數</a:t>
            </a:r>
            <a:r>
              <a:rPr kumimoji="1" lang="en-US" altLang="zh-CN" dirty="0"/>
              <a:t>f()</a:t>
            </a:r>
            <a:r>
              <a:rPr kumimoji="1" lang="zh-CN" altLang="en-US" dirty="0"/>
              <a:t>中，時間已經過了</a:t>
            </a:r>
            <a:r>
              <a:rPr kumimoji="1" lang="en-US" altLang="zh-CN" dirty="0"/>
              <a:t>5</a:t>
            </a:r>
            <a:r>
              <a:rPr kumimoji="1" lang="zh-CN" altLang="en-US" dirty="0"/>
              <a:t>秒鐘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6828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F505A3D-3053-6943-82E9-C6BC43DE5FE5}"/>
              </a:ext>
            </a:extLst>
          </p:cNvPr>
          <p:cNvSpPr/>
          <p:nvPr/>
        </p:nvSpPr>
        <p:spPr>
          <a:xfrm>
            <a:off x="3134138" y="2706757"/>
            <a:ext cx="3584714" cy="1846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signal(ctr-c, f);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signal(ctr-\, g);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2ABE3E-5873-EF4C-A3B1-6FD2C4AF361A}"/>
              </a:ext>
            </a:extLst>
          </p:cNvPr>
          <p:cNvSpPr/>
          <p:nvPr/>
        </p:nvSpPr>
        <p:spPr>
          <a:xfrm>
            <a:off x="3134138" y="1464365"/>
            <a:ext cx="3584714" cy="12423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f(int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(“『ctr-c』\n”);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585AC8-7773-7A47-BEBA-2EE48342977E}"/>
              </a:ext>
            </a:extLst>
          </p:cNvPr>
          <p:cNvSpPr/>
          <p:nvPr/>
        </p:nvSpPr>
        <p:spPr>
          <a:xfrm>
            <a:off x="3134138" y="221974"/>
            <a:ext cx="3584714" cy="1242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void g(int signum)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(“『ctr-\』\n”);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sleep(10);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51EA6CA-7907-874D-90B2-CD6BF7ECDDA2}"/>
              </a:ext>
            </a:extLst>
          </p:cNvPr>
          <p:cNvCxnSpPr/>
          <p:nvPr/>
        </p:nvCxnSpPr>
        <p:spPr>
          <a:xfrm>
            <a:off x="0" y="5473148"/>
            <a:ext cx="12192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1020947-AA08-B649-9ECF-99279897F846}"/>
              </a:ext>
            </a:extLst>
          </p:cNvPr>
          <p:cNvSpPr txBox="1"/>
          <p:nvPr/>
        </p:nvSpPr>
        <p:spPr>
          <a:xfrm>
            <a:off x="11145077" y="5707536"/>
            <a:ext cx="66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OS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F75FD5-3A75-DF42-93A2-00A023063DA7}"/>
              </a:ext>
            </a:extLst>
          </p:cNvPr>
          <p:cNvSpPr txBox="1"/>
          <p:nvPr/>
        </p:nvSpPr>
        <p:spPr>
          <a:xfrm>
            <a:off x="11145077" y="4713180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Bauhaus 93" pitchFamily="82" charset="0"/>
              </a:rPr>
              <a:t>APP</a:t>
            </a:r>
            <a:endParaRPr kumimoji="1" lang="zh-TW" altLang="en-US" sz="3200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0" name="向左箭號圖說文字 9">
            <a:extLst>
              <a:ext uri="{FF2B5EF4-FFF2-40B4-BE49-F238E27FC236}">
                <a16:creationId xmlns:a16="http://schemas.microsoft.com/office/drawing/2014/main" id="{4D6A99B1-57D0-234C-9FC1-0D98F30F3FBD}"/>
              </a:ext>
            </a:extLst>
          </p:cNvPr>
          <p:cNvSpPr/>
          <p:nvPr/>
        </p:nvSpPr>
        <p:spPr>
          <a:xfrm>
            <a:off x="2670313" y="5707536"/>
            <a:ext cx="2199861" cy="58477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OS scheduler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7A771B0-448B-A744-8972-ADCA9D74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6" y="5226333"/>
            <a:ext cx="1730391" cy="1730391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D9BA97C-4368-8D4B-96C6-2EC6D510636B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547642"/>
          <a:ext cx="371944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722">
                  <a:extLst>
                    <a:ext uri="{9D8B030D-6E8A-4147-A177-3AD203B41FA5}">
                      <a16:colId xmlns:a16="http://schemas.microsoft.com/office/drawing/2014/main" val="1586966209"/>
                    </a:ext>
                  </a:extLst>
                </a:gridCol>
                <a:gridCol w="1859722">
                  <a:extLst>
                    <a:ext uri="{9D8B030D-6E8A-4147-A177-3AD203B41FA5}">
                      <a16:colId xmlns:a16="http://schemas.microsoft.com/office/drawing/2014/main" val="94287485"/>
                    </a:ext>
                  </a:extLst>
                </a:gridCol>
              </a:tblGrid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Todo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68039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ctr-c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9107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ctr-\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g()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43568"/>
                  </a:ext>
                </a:extLst>
              </a:tr>
              <a:tr h="269063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kill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default</a:t>
                      </a:r>
                      <a:endParaRPr lang="zh-TW" alt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5184"/>
                  </a:ext>
                </a:extLst>
              </a:tr>
            </a:tbl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A0ABA3A2-AD96-6F47-8AAD-4AE211F2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7" y="1535595"/>
            <a:ext cx="1625600" cy="1625600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9DBBA585-28E4-0648-A55C-33DC6B506CCC}"/>
              </a:ext>
            </a:extLst>
          </p:cNvPr>
          <p:cNvSpPr/>
          <p:nvPr/>
        </p:nvSpPr>
        <p:spPr>
          <a:xfrm>
            <a:off x="2884554" y="1630620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295EC73F-B912-9447-869A-A24BC8CB6680}"/>
              </a:ext>
            </a:extLst>
          </p:cNvPr>
          <p:cNvSpPr/>
          <p:nvPr/>
        </p:nvSpPr>
        <p:spPr>
          <a:xfrm>
            <a:off x="2884554" y="215739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CE438687-A655-9D45-BF37-ADB6267AFC04}"/>
              </a:ext>
            </a:extLst>
          </p:cNvPr>
          <p:cNvSpPr/>
          <p:nvPr/>
        </p:nvSpPr>
        <p:spPr>
          <a:xfrm>
            <a:off x="2884553" y="1885723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D5666E2E-97FF-F24E-9CCE-F9E21E2D6F0F}"/>
              </a:ext>
            </a:extLst>
          </p:cNvPr>
          <p:cNvSpPr/>
          <p:nvPr/>
        </p:nvSpPr>
        <p:spPr>
          <a:xfrm>
            <a:off x="2884553" y="435662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D8AED91E-04BE-7844-B2AA-A043C6BFA2E6}"/>
              </a:ext>
            </a:extLst>
          </p:cNvPr>
          <p:cNvSpPr/>
          <p:nvPr/>
        </p:nvSpPr>
        <p:spPr>
          <a:xfrm>
            <a:off x="2884553" y="962437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6B044C4-5562-014F-B8DB-3CC2851FAAAC}"/>
              </a:ext>
            </a:extLst>
          </p:cNvPr>
          <p:cNvSpPr/>
          <p:nvPr/>
        </p:nvSpPr>
        <p:spPr>
          <a:xfrm>
            <a:off x="2884552" y="690765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662157D4-06E7-B24C-B28F-86EABD11F086}"/>
              </a:ext>
            </a:extLst>
          </p:cNvPr>
          <p:cNvSpPr/>
          <p:nvPr/>
        </p:nvSpPr>
        <p:spPr>
          <a:xfrm>
            <a:off x="2884554" y="303342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7CE879C3-F3FA-8E48-9284-9C9E03D92351}"/>
              </a:ext>
            </a:extLst>
          </p:cNvPr>
          <p:cNvSpPr/>
          <p:nvPr/>
        </p:nvSpPr>
        <p:spPr>
          <a:xfrm>
            <a:off x="2884554" y="3605379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85C4B3C6-23A6-EC4C-86E6-9A364CC0AF12}"/>
              </a:ext>
            </a:extLst>
          </p:cNvPr>
          <p:cNvSpPr/>
          <p:nvPr/>
        </p:nvSpPr>
        <p:spPr>
          <a:xfrm>
            <a:off x="2885659" y="331940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D79BCCBA-28C6-5246-8CA4-9849BF6256D1}"/>
              </a:ext>
            </a:extLst>
          </p:cNvPr>
          <p:cNvSpPr/>
          <p:nvPr/>
        </p:nvSpPr>
        <p:spPr>
          <a:xfrm>
            <a:off x="2884554" y="3891354"/>
            <a:ext cx="298174" cy="15902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F759F314-4EB3-0945-8088-E3D65920F581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1856407" y="2236909"/>
            <a:ext cx="1028147" cy="11148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摺角紙張 33">
            <a:extLst>
              <a:ext uri="{FF2B5EF4-FFF2-40B4-BE49-F238E27FC236}">
                <a16:creationId xmlns:a16="http://schemas.microsoft.com/office/drawing/2014/main" id="{72B7518A-20FC-074A-B74C-151AD809A386}"/>
              </a:ext>
            </a:extLst>
          </p:cNvPr>
          <p:cNvSpPr/>
          <p:nvPr/>
        </p:nvSpPr>
        <p:spPr>
          <a:xfrm>
            <a:off x="9307446" y="1692025"/>
            <a:ext cx="2108200" cy="1627371"/>
          </a:xfrm>
          <a:prstGeom prst="foldedCorne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TW" dirty="0"/>
              <a:t>sleep</a:t>
            </a:r>
            <a:r>
              <a:rPr kumimoji="1" lang="zh-CN" altLang="en-US" dirty="0"/>
              <a:t>是</a:t>
            </a:r>
            <a:r>
              <a:rPr kumimoji="1" lang="en-US" altLang="zh-CN" dirty="0"/>
              <a:t>system call</a:t>
            </a:r>
          </a:p>
          <a:p>
            <a:pPr algn="ctr"/>
            <a:r>
              <a:rPr kumimoji="1" lang="zh-CN" altLang="en-US" dirty="0"/>
              <a:t>但他</a:t>
            </a:r>
            <a:r>
              <a:rPr kumimoji="1" lang="en-US" altLang="zh-CN" dirty="0"/>
              <a:t>『</a:t>
            </a:r>
            <a:r>
              <a:rPr kumimoji="1" lang="zh-CN" altLang="en-US" dirty="0"/>
              <a:t>不會</a:t>
            </a:r>
            <a:r>
              <a:rPr kumimoji="1" lang="en-US" altLang="zh-CN" dirty="0"/>
              <a:t>』</a:t>
            </a:r>
          </a:p>
          <a:p>
            <a:pPr algn="ctr"/>
            <a:r>
              <a:rPr kumimoji="1" lang="en-US" altLang="zh-CN" dirty="0"/>
              <a:t>『auto restart』</a:t>
            </a:r>
          </a:p>
          <a:p>
            <a:pPr algn="ctr"/>
            <a:r>
              <a:rPr kumimoji="1" lang="zh-CN" altLang="en-US" dirty="0"/>
              <a:t>直接回傳剩餘秒數</a:t>
            </a:r>
            <a:endParaRPr kumimoji="1" lang="en-US" altLang="zh-CN" dirty="0"/>
          </a:p>
          <a:p>
            <a:pPr algn="ctr"/>
            <a:r>
              <a:rPr kumimoji="1" lang="zh-CN" alt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回傳</a:t>
            </a:r>
            <a:r>
              <a:rPr kumimoji="1" lang="en-US" altLang="zh-CN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『5』</a:t>
            </a: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451DBB4-2777-3A48-99C2-3DF468496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833" y="1464365"/>
            <a:ext cx="1587500" cy="1587500"/>
          </a:xfrm>
          <a:prstGeom prst="rect">
            <a:avLst/>
          </a:prstGeom>
        </p:spPr>
      </p:pic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924B0F3F-E43F-6348-80DA-20D4B2018F85}"/>
              </a:ext>
            </a:extLst>
          </p:cNvPr>
          <p:cNvCxnSpPr>
            <a:cxnSpLocks/>
          </p:cNvCxnSpPr>
          <p:nvPr/>
        </p:nvCxnSpPr>
        <p:spPr>
          <a:xfrm flipV="1">
            <a:off x="8002933" y="1789647"/>
            <a:ext cx="277467" cy="46529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>
            <a:extLst>
              <a:ext uri="{FF2B5EF4-FFF2-40B4-BE49-F238E27FC236}">
                <a16:creationId xmlns:a16="http://schemas.microsoft.com/office/drawing/2014/main" id="{374616F7-C7CA-D94C-B24F-2F0ED27AA9FA}"/>
              </a:ext>
            </a:extLst>
          </p:cNvPr>
          <p:cNvSpPr/>
          <p:nvPr/>
        </p:nvSpPr>
        <p:spPr>
          <a:xfrm>
            <a:off x="7929908" y="2191440"/>
            <a:ext cx="133350" cy="13335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摺角紙張 39">
            <a:extLst>
              <a:ext uri="{FF2B5EF4-FFF2-40B4-BE49-F238E27FC236}">
                <a16:creationId xmlns:a16="http://schemas.microsoft.com/office/drawing/2014/main" id="{59ACF8B9-8C53-7242-BEBB-AF33AACA7B87}"/>
              </a:ext>
            </a:extLst>
          </p:cNvPr>
          <p:cNvSpPr/>
          <p:nvPr/>
        </p:nvSpPr>
        <p:spPr>
          <a:xfrm>
            <a:off x="9307446" y="263113"/>
            <a:ext cx="2108200" cy="1201252"/>
          </a:xfrm>
          <a:prstGeom prst="foldedCorner">
            <a:avLst/>
          </a:prstGeom>
          <a:solidFill>
            <a:srgbClr val="73B348">
              <a:alpha val="65098"/>
            </a:srgb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之前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在函數</a:t>
            </a:r>
            <a:r>
              <a:rPr kumimoji="1" lang="en-US" altLang="zh-CN" dirty="0"/>
              <a:t>f()</a:t>
            </a:r>
            <a:r>
              <a:rPr kumimoji="1" lang="zh-CN" altLang="en-US" dirty="0"/>
              <a:t>中，時間已經過了</a:t>
            </a:r>
            <a:r>
              <a:rPr kumimoji="1" lang="en-US" altLang="zh-CN" dirty="0"/>
              <a:t>5</a:t>
            </a:r>
            <a:r>
              <a:rPr kumimoji="1" lang="zh-CN" altLang="en-US" dirty="0"/>
              <a:t>秒鐘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8214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522FF7-0E02-034C-8E06-D1597E0D9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可靠與不可靠</a:t>
            </a:r>
            <a:r>
              <a:rPr kumimoji="1" lang="en-US" altLang="zh-CN" dirty="0"/>
              <a:t>signal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3275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「可靠」與「不可靠」信號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在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中</a:t>
            </a:r>
            <a:r>
              <a:rPr kumimoji="1" lang="en-US" altLang="zh-TW" dirty="0"/>
              <a:t>1~31</a:t>
            </a:r>
            <a:r>
              <a:rPr kumimoji="1" lang="zh-TW" altLang="en-US" dirty="0"/>
              <a:t>為不可靠信號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發送的次數與接收的次數會有明顯的不同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34-64</a:t>
            </a:r>
            <a:r>
              <a:rPr kumimoji="1" lang="zh-TW" altLang="en-US" dirty="0"/>
              <a:t>為「可靠信號」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發送的次數與接收的次數會相同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如果</a:t>
            </a:r>
            <a:r>
              <a:rPr kumimoji="1" lang="en-US" altLang="zh-TW" dirty="0"/>
              <a:t>Linux kernel</a:t>
            </a:r>
            <a:r>
              <a:rPr kumimoji="1" lang="zh-TW" altLang="en-US" dirty="0"/>
              <a:t>無法負擔「超快速」的</a:t>
            </a:r>
            <a:r>
              <a:rPr kumimoji="1" lang="en-US" altLang="zh-TW" dirty="0"/>
              <a:t>signal</a:t>
            </a:r>
            <a:r>
              <a:rPr kumimoji="1" lang="zh-TW" altLang="en-US" dirty="0"/>
              <a:t>，</a:t>
            </a:r>
            <a:r>
              <a:rPr kumimoji="1" lang="zh-TW" altLang="en-US" b="1" dirty="0"/>
              <a:t>那麼也不是那麼可靠</a:t>
            </a:r>
            <a:endParaRPr kumimoji="1"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382397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C2D848-FC84-8B40-871A-5AAA3375C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不可靠信號在</a:t>
            </a:r>
            <a:r>
              <a:rPr kumimoji="1" lang="en-US" altLang="zh-CN" dirty="0"/>
              <a:t>Linux kernel</a:t>
            </a:r>
            <a:r>
              <a:rPr kumimoji="1" lang="zh-CN" altLang="en-US" dirty="0"/>
              <a:t>中的實作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1A704CE-7257-2744-8378-57B3E5F52D0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4" cy="1036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34297">
                  <a:extLst>
                    <a:ext uri="{9D8B030D-6E8A-4147-A177-3AD203B41FA5}">
                      <a16:colId xmlns:a16="http://schemas.microsoft.com/office/drawing/2014/main" val="2327347852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506486544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951855138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4160554685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1546319615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4032645731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1586295856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2111597166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1590965674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1082128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err="1"/>
                        <a:t>Singal</a:t>
                      </a:r>
                      <a:r>
                        <a:rPr lang="en-US" altLang="zh-TW" sz="2800" dirty="0"/>
                        <a:t>#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3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4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5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6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7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8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5450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Set?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640746"/>
                  </a:ext>
                </a:extLst>
              </a:tr>
            </a:tbl>
          </a:graphicData>
        </a:graphic>
      </p:graphicFrame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7276173E-6429-1F4E-9F19-7BEE7AC7DB68}"/>
              </a:ext>
            </a:extLst>
          </p:cNvPr>
          <p:cNvCxnSpPr/>
          <p:nvPr/>
        </p:nvCxnSpPr>
        <p:spPr>
          <a:xfrm flipV="1">
            <a:off x="3632886" y="2861945"/>
            <a:ext cx="0" cy="52380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CED641D2-932E-7540-8CC7-E98ED96C7FCD}"/>
              </a:ext>
            </a:extLst>
          </p:cNvPr>
          <p:cNvCxnSpPr/>
          <p:nvPr/>
        </p:nvCxnSpPr>
        <p:spPr>
          <a:xfrm flipV="1">
            <a:off x="5663513" y="2861945"/>
            <a:ext cx="0" cy="52380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51D0CF7-625D-B44B-8A33-AAFB781101B8}"/>
              </a:ext>
            </a:extLst>
          </p:cNvPr>
          <p:cNvCxnSpPr/>
          <p:nvPr/>
        </p:nvCxnSpPr>
        <p:spPr>
          <a:xfrm flipV="1">
            <a:off x="6009502" y="2861945"/>
            <a:ext cx="0" cy="52380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57E533E1-5228-D448-B8AD-7170F623A132}"/>
              </a:ext>
            </a:extLst>
          </p:cNvPr>
          <p:cNvSpPr/>
          <p:nvPr/>
        </p:nvSpPr>
        <p:spPr>
          <a:xfrm>
            <a:off x="934995" y="4250723"/>
            <a:ext cx="10418805" cy="232307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每一個</a:t>
            </a:r>
            <a:r>
              <a:rPr kumimoji="1" lang="en-US" altLang="zh-CN" sz="2800" dirty="0"/>
              <a:t>signal</a:t>
            </a:r>
            <a:r>
              <a:rPr kumimoji="1" lang="zh-CN" altLang="en-US" sz="2800" dirty="0"/>
              <a:t>只有一個</a:t>
            </a:r>
            <a:r>
              <a:rPr kumimoji="1" lang="en-US" altLang="zh-CN" sz="2800" dirty="0"/>
              <a:t>bit</a:t>
            </a:r>
            <a:r>
              <a:rPr kumimoji="1" lang="zh-CN" altLang="en-US" sz="2800" dirty="0"/>
              <a:t>，發生該</a:t>
            </a:r>
            <a:r>
              <a:rPr kumimoji="1" lang="en-US" altLang="zh-CN" sz="2800" dirty="0"/>
              <a:t>signal</a:t>
            </a:r>
            <a:r>
              <a:rPr kumimoji="1" lang="zh-CN" altLang="en-US" sz="2800" dirty="0"/>
              <a:t>就將該</a:t>
            </a:r>
            <a:r>
              <a:rPr kumimoji="1" lang="en-US" altLang="zh-CN" sz="2800" dirty="0"/>
              <a:t>bit</a:t>
            </a:r>
            <a:r>
              <a:rPr kumimoji="1" lang="zh-CN" altLang="en-US" sz="2800" dirty="0"/>
              <a:t>設定為</a:t>
            </a:r>
            <a:r>
              <a:rPr kumimoji="1" lang="en-US" altLang="zh-CN" sz="2800" dirty="0"/>
              <a:t>1</a:t>
            </a:r>
            <a:r>
              <a:rPr kumimoji="1" lang="zh-CN" altLang="en-US" sz="2800" dirty="0"/>
              <a:t>。</a:t>
            </a:r>
            <a:endParaRPr kumimoji="1" lang="en-US" altLang="zh-CN" sz="2800" dirty="0"/>
          </a:p>
          <a:p>
            <a:pPr>
              <a:lnSpc>
                <a:spcPct val="150000"/>
              </a:lnSpc>
            </a:pPr>
            <a:r>
              <a:rPr kumimoji="1" lang="zh-CN" altLang="en-US" sz="2800" dirty="0"/>
              <a:t>如果行程來不及收取該</a:t>
            </a:r>
            <a:r>
              <a:rPr kumimoji="1" lang="en-US" altLang="zh-CN" sz="2800" dirty="0"/>
              <a:t>signal</a:t>
            </a:r>
            <a:r>
              <a:rPr kumimoji="1" lang="zh-CN" altLang="en-US" sz="2800" dirty="0"/>
              <a:t>。在這樣的情況下（例如</a:t>
            </a:r>
            <a:r>
              <a:rPr kumimoji="1" lang="en-US" altLang="zh-CN" sz="2800" dirty="0"/>
              <a:t>4</a:t>
            </a:r>
            <a:r>
              <a:rPr kumimoji="1" lang="zh-CN" altLang="en-US" sz="2800" dirty="0"/>
              <a:t>），發生了</a:t>
            </a:r>
            <a:r>
              <a:rPr kumimoji="1" lang="en-US" altLang="zh-CN" sz="2800" dirty="0"/>
              <a:t>2</a:t>
            </a:r>
            <a:r>
              <a:rPr kumimoji="1" lang="zh-CN" altLang="en-US" sz="2800" dirty="0"/>
              <a:t>次</a:t>
            </a:r>
            <a:r>
              <a:rPr kumimoji="1" lang="en-US" altLang="zh-CN" sz="2800" dirty="0"/>
              <a:t>signal</a:t>
            </a:r>
            <a:r>
              <a:rPr kumimoji="1" lang="zh-CN" altLang="en-US" sz="2800" dirty="0"/>
              <a:t>，但只會記載</a:t>
            </a:r>
            <a:r>
              <a:rPr kumimoji="1" lang="en-US" altLang="zh-CN" sz="2800" dirty="0"/>
              <a:t>1</a:t>
            </a:r>
            <a:r>
              <a:rPr kumimoji="1" lang="zh-CN" altLang="en-US" sz="2800" dirty="0"/>
              <a:t>（因此有一個</a:t>
            </a:r>
            <a:r>
              <a:rPr kumimoji="1" lang="en-US" altLang="zh-CN" sz="2800" dirty="0"/>
              <a:t>signal</a:t>
            </a:r>
            <a:r>
              <a:rPr kumimoji="1" lang="zh-CN" altLang="en-US" sz="2800" dirty="0"/>
              <a:t>不見了）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880012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C2D848-FC84-8B40-871A-5AAA3375C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可靠信號在</a:t>
            </a:r>
            <a:r>
              <a:rPr kumimoji="1" lang="en-US" altLang="zh-CN" dirty="0"/>
              <a:t>Linux kernel</a:t>
            </a:r>
            <a:r>
              <a:rPr kumimoji="1" lang="zh-CN" altLang="en-US" dirty="0"/>
              <a:t>中的實作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1A704CE-7257-2744-8378-57B3E5F52D0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4" cy="1036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34297">
                  <a:extLst>
                    <a:ext uri="{9D8B030D-6E8A-4147-A177-3AD203B41FA5}">
                      <a16:colId xmlns:a16="http://schemas.microsoft.com/office/drawing/2014/main" val="2327347852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506486544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951855138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4160554685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1546319615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4032645731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1586295856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2111597166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1590965674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1082128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err="1"/>
                        <a:t>Singal</a:t>
                      </a:r>
                      <a:r>
                        <a:rPr lang="en-US" altLang="zh-TW" sz="2800" dirty="0"/>
                        <a:t>#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3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4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5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6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7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8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5450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queue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640746"/>
                  </a:ext>
                </a:extLst>
              </a:tr>
            </a:tbl>
          </a:graphicData>
        </a:graphic>
      </p:graphicFrame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7276173E-6429-1F4E-9F19-7BEE7AC7DB68}"/>
              </a:ext>
            </a:extLst>
          </p:cNvPr>
          <p:cNvCxnSpPr/>
          <p:nvPr/>
        </p:nvCxnSpPr>
        <p:spPr>
          <a:xfrm flipV="1">
            <a:off x="3632886" y="2861945"/>
            <a:ext cx="0" cy="52380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CED641D2-932E-7540-8CC7-E98ED96C7FCD}"/>
              </a:ext>
            </a:extLst>
          </p:cNvPr>
          <p:cNvCxnSpPr/>
          <p:nvPr/>
        </p:nvCxnSpPr>
        <p:spPr>
          <a:xfrm flipV="1">
            <a:off x="5663513" y="2861945"/>
            <a:ext cx="0" cy="52380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51D0CF7-625D-B44B-8A33-AAFB781101B8}"/>
              </a:ext>
            </a:extLst>
          </p:cNvPr>
          <p:cNvCxnSpPr/>
          <p:nvPr/>
        </p:nvCxnSpPr>
        <p:spPr>
          <a:xfrm flipV="1">
            <a:off x="6009502" y="2861945"/>
            <a:ext cx="0" cy="52380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57E533E1-5228-D448-B8AD-7170F623A132}"/>
              </a:ext>
            </a:extLst>
          </p:cNvPr>
          <p:cNvSpPr/>
          <p:nvPr/>
        </p:nvSpPr>
        <p:spPr>
          <a:xfrm>
            <a:off x="838201" y="4250724"/>
            <a:ext cx="10604156" cy="2409568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800" dirty="0"/>
              <a:t>每一個</a:t>
            </a:r>
            <a:r>
              <a:rPr kumimoji="1" lang="en-US" altLang="zh-CN" sz="2800" dirty="0"/>
              <a:t>signal</a:t>
            </a:r>
            <a:r>
              <a:rPr kumimoji="1" lang="zh-CN" altLang="en-US" sz="2800" dirty="0"/>
              <a:t>有一個</a:t>
            </a:r>
            <a:r>
              <a:rPr kumimoji="1" lang="en-US" altLang="zh-CN" sz="2800" dirty="0"/>
              <a:t>queue</a:t>
            </a:r>
            <a:r>
              <a:rPr kumimoji="1" lang="zh-CN" altLang="en-US" sz="2800" dirty="0"/>
              <a:t>，當發生</a:t>
            </a:r>
            <a:r>
              <a:rPr kumimoji="1" lang="en-US" altLang="zh-CN" sz="2800" dirty="0"/>
              <a:t>signal event</a:t>
            </a:r>
            <a:r>
              <a:rPr kumimoji="1" lang="zh-CN" altLang="en-US" sz="2800" dirty="0"/>
              <a:t>的時候，就將該</a:t>
            </a:r>
            <a:r>
              <a:rPr kumimoji="1" lang="en-US" altLang="zh-CN" sz="2800" dirty="0"/>
              <a:t>signal event</a:t>
            </a:r>
            <a:r>
              <a:rPr kumimoji="1" lang="zh-CN" altLang="en-US" sz="2800" dirty="0"/>
              <a:t>放入</a:t>
            </a:r>
            <a:r>
              <a:rPr kumimoji="1" lang="en-US" altLang="zh-CN" sz="2800" dirty="0"/>
              <a:t>queue</a:t>
            </a:r>
            <a:r>
              <a:rPr kumimoji="1" lang="zh-CN" altLang="en-US" sz="2800" dirty="0"/>
              <a:t>，例如：</a:t>
            </a:r>
            <a:r>
              <a:rPr kumimoji="1" lang="en-US" altLang="zh-CN" sz="2800" dirty="0"/>
              <a:t>4</a:t>
            </a:r>
            <a:r>
              <a:rPr kumimoji="1" lang="zh-CN" altLang="en-US" sz="2800" dirty="0"/>
              <a:t>發生</a:t>
            </a:r>
            <a:r>
              <a:rPr kumimoji="1" lang="en-US" altLang="zh-CN" sz="2800" dirty="0"/>
              <a:t>5</a:t>
            </a:r>
            <a:r>
              <a:rPr kumimoji="1" lang="zh-CN" altLang="en-US" sz="2800" dirty="0"/>
              <a:t>次</a:t>
            </a:r>
            <a:r>
              <a:rPr kumimoji="1" lang="en-US" altLang="zh-CN" sz="2800" dirty="0"/>
              <a:t>signal event</a:t>
            </a:r>
            <a:r>
              <a:rPr kumimoji="1" lang="zh-CN" altLang="en-US" sz="2800" dirty="0"/>
              <a:t>，就在</a:t>
            </a:r>
            <a:r>
              <a:rPr kumimoji="1" lang="en-US" altLang="zh-CN" sz="2800" dirty="0"/>
              <a:t>queue</a:t>
            </a:r>
            <a:r>
              <a:rPr kumimoji="1" lang="zh-CN" altLang="en-US" sz="2800" dirty="0"/>
              <a:t>中插入</a:t>
            </a:r>
            <a:r>
              <a:rPr kumimoji="1" lang="en-US" altLang="zh-CN" sz="2800" dirty="0"/>
              <a:t>5</a:t>
            </a:r>
            <a:r>
              <a:rPr kumimoji="1" lang="zh-CN" altLang="en-US" sz="2800" dirty="0"/>
              <a:t>次。</a:t>
            </a:r>
            <a:endParaRPr kumimoji="1" lang="en-US" altLang="zh-CN" sz="2800" dirty="0"/>
          </a:p>
          <a:p>
            <a:r>
              <a:rPr kumimoji="1" lang="zh-CN" altLang="en-US" sz="2800" dirty="0"/>
              <a:t>注意：系統裡面的</a:t>
            </a:r>
            <a:r>
              <a:rPr kumimoji="1" lang="en-US" altLang="zh-CN" sz="2800" dirty="0"/>
              <a:t>signal event</a:t>
            </a:r>
            <a:r>
              <a:rPr kumimoji="1" lang="zh-CN" altLang="en-US" sz="2800" dirty="0"/>
              <a:t>的個數是有限個，因此如果發生非常多</a:t>
            </a:r>
            <a:r>
              <a:rPr kumimoji="1" lang="en-US" altLang="zh-CN" sz="2800" dirty="0"/>
              <a:t>signal event</a:t>
            </a:r>
            <a:r>
              <a:rPr kumimoji="1" lang="zh-CN" altLang="en-US" sz="2800" dirty="0"/>
              <a:t>還是會造成部分</a:t>
            </a:r>
            <a:r>
              <a:rPr kumimoji="1" lang="en-US" altLang="zh-CN" sz="2800" dirty="0"/>
              <a:t>signal</a:t>
            </a:r>
            <a:r>
              <a:rPr kumimoji="1" lang="zh-TW" altLang="en-US" sz="2800" dirty="0"/>
              <a:t> </a:t>
            </a:r>
            <a:r>
              <a:rPr kumimoji="1" lang="en-US" altLang="zh-TW" sz="2800" dirty="0"/>
              <a:t>event</a:t>
            </a:r>
            <a:r>
              <a:rPr kumimoji="1" lang="zh-CN" altLang="en-US" sz="2800" dirty="0"/>
              <a:t>沒收到</a:t>
            </a:r>
            <a:endParaRPr kumimoji="1" lang="zh-TW" altLang="en-US" sz="2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AE67E4-E988-3F49-9CAF-B87B5904AF77}"/>
              </a:ext>
            </a:extLst>
          </p:cNvPr>
          <p:cNvSpPr/>
          <p:nvPr/>
        </p:nvSpPr>
        <p:spPr>
          <a:xfrm>
            <a:off x="6201031" y="2707485"/>
            <a:ext cx="308919" cy="3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E30ED0D-89AC-864E-BD0B-29957851F2D8}"/>
              </a:ext>
            </a:extLst>
          </p:cNvPr>
          <p:cNvSpPr/>
          <p:nvPr/>
        </p:nvSpPr>
        <p:spPr>
          <a:xfrm>
            <a:off x="6353431" y="2859885"/>
            <a:ext cx="308919" cy="3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779DEC-DAB5-BA40-B669-038538B5788F}"/>
              </a:ext>
            </a:extLst>
          </p:cNvPr>
          <p:cNvSpPr/>
          <p:nvPr/>
        </p:nvSpPr>
        <p:spPr>
          <a:xfrm>
            <a:off x="6505831" y="3012285"/>
            <a:ext cx="308919" cy="3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9E20FE2-6C05-044C-8300-9970A096DC9C}"/>
              </a:ext>
            </a:extLst>
          </p:cNvPr>
          <p:cNvSpPr/>
          <p:nvPr/>
        </p:nvSpPr>
        <p:spPr>
          <a:xfrm>
            <a:off x="6658231" y="3164685"/>
            <a:ext cx="308919" cy="3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7E8A9318-7C6D-2148-9283-3C29B52D757B}"/>
              </a:ext>
            </a:extLst>
          </p:cNvPr>
          <p:cNvCxnSpPr/>
          <p:nvPr/>
        </p:nvCxnSpPr>
        <p:spPr>
          <a:xfrm flipV="1">
            <a:off x="5855042" y="3211701"/>
            <a:ext cx="0" cy="52380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C2829A02-8422-2A48-AF00-CC335473CAF6}"/>
              </a:ext>
            </a:extLst>
          </p:cNvPr>
          <p:cNvCxnSpPr/>
          <p:nvPr/>
        </p:nvCxnSpPr>
        <p:spPr>
          <a:xfrm flipV="1">
            <a:off x="6201031" y="3211701"/>
            <a:ext cx="0" cy="52380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1A0FE936-4D7C-4446-9F40-1A472787C07D}"/>
              </a:ext>
            </a:extLst>
          </p:cNvPr>
          <p:cNvSpPr/>
          <p:nvPr/>
        </p:nvSpPr>
        <p:spPr>
          <a:xfrm>
            <a:off x="4222921" y="2727903"/>
            <a:ext cx="308919" cy="3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BE1329C-21B3-2B4E-B8A6-E0DB64B86CB4}"/>
              </a:ext>
            </a:extLst>
          </p:cNvPr>
          <p:cNvSpPr/>
          <p:nvPr/>
        </p:nvSpPr>
        <p:spPr>
          <a:xfrm>
            <a:off x="6810631" y="3317085"/>
            <a:ext cx="308919" cy="3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072C0BC4-46CB-E340-ABAA-E8A1680500ED}"/>
              </a:ext>
            </a:extLst>
          </p:cNvPr>
          <p:cNvCxnSpPr/>
          <p:nvPr/>
        </p:nvCxnSpPr>
        <p:spPr>
          <a:xfrm flipV="1">
            <a:off x="6073345" y="3626004"/>
            <a:ext cx="0" cy="52380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9853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DB61F-E17D-E34D-A3AE-92514E4D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645CFD-EF09-8A4A-88AD-6D4516972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en-US" altLang="zh-TW" sz="4000" dirty="0" err="1"/>
              <a:t>send_sig</a:t>
            </a:r>
            <a:r>
              <a:rPr kumimoji="1" lang="zh-CN" altLang="en-US" sz="4000" dirty="0"/>
              <a:t>不斷的送</a:t>
            </a:r>
            <a:r>
              <a:rPr kumimoji="1" lang="en-US" altLang="zh-CN" sz="4000" dirty="0"/>
              <a:t>signal</a:t>
            </a:r>
            <a:r>
              <a:rPr kumimoji="1" lang="zh-CN" altLang="en-US" sz="4000" dirty="0"/>
              <a:t>給</a:t>
            </a:r>
            <a:r>
              <a:rPr kumimoji="1" lang="en-US" altLang="zh-CN" sz="4000" dirty="0" err="1"/>
              <a:t>rec_sig</a:t>
            </a:r>
            <a:endParaRPr kumimoji="1" lang="en-US" altLang="zh-CN" sz="4000" dirty="0"/>
          </a:p>
          <a:p>
            <a:pPr marL="0" indent="0" algn="ctr">
              <a:buNone/>
            </a:pPr>
            <a:r>
              <a:rPr kumimoji="1" lang="zh-CN" altLang="en-US" sz="4000" dirty="0"/>
              <a:t>觀察</a:t>
            </a:r>
            <a:r>
              <a:rPr kumimoji="1" lang="en-US" altLang="zh-CN" sz="4000" dirty="0" err="1"/>
              <a:t>rt</a:t>
            </a:r>
            <a:r>
              <a:rPr kumimoji="1" lang="en-US" altLang="zh-CN" sz="4000" dirty="0"/>
              <a:t>-signal</a:t>
            </a:r>
            <a:r>
              <a:rPr kumimoji="1" lang="zh-CN" altLang="en-US" sz="4000" dirty="0"/>
              <a:t>和普通</a:t>
            </a:r>
            <a:r>
              <a:rPr kumimoji="1" lang="en-US" altLang="zh-CN" sz="4000" dirty="0"/>
              <a:t>signal</a:t>
            </a:r>
            <a:r>
              <a:rPr kumimoji="1" lang="zh-CN" altLang="en-US" sz="4000" dirty="0"/>
              <a:t>的差別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95496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rec_sig.c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7717" y="1708778"/>
            <a:ext cx="6859772" cy="4351338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nSig[</a:t>
            </a:r>
            <a:r>
              <a:rPr lang="is-IS" altLang="zh-TW" sz="1600" dirty="0">
                <a:solidFill>
                  <a:srgbClr val="272AD8"/>
                </a:solidFill>
                <a:latin typeface="Menlo" charset="0"/>
              </a:rPr>
              <a:t>100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];</a:t>
            </a:r>
            <a:br>
              <a:rPr lang="is-IS" altLang="zh-TW" sz="1600" dirty="0">
                <a:solidFill>
                  <a:srgbClr val="000000"/>
                </a:solidFill>
                <a:latin typeface="Menlo" charset="0"/>
              </a:rPr>
            </a:br>
            <a:endParaRPr lang="is-IS" altLang="zh-TW" sz="1600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sighandler(</a:t>
            </a: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signumber) {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   nSig[signumber]++;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main(</a:t>
            </a: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argc, </a:t>
            </a: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**argv) {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sig_exist[</a:t>
            </a:r>
            <a:r>
              <a:rPr lang="is-IS" altLang="zh-TW" sz="1600" dirty="0">
                <a:solidFill>
                  <a:srgbClr val="272AD8"/>
                </a:solidFill>
                <a:latin typeface="Menlo" charset="0"/>
              </a:rPr>
              <a:t>100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];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idx = </a:t>
            </a:r>
            <a:r>
              <a:rPr lang="is-IS" altLang="zh-TW" sz="1600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for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(idx = </a:t>
            </a:r>
            <a:r>
              <a:rPr lang="is-IS" altLang="zh-TW" sz="1600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; idx &lt; </a:t>
            </a:r>
            <a:r>
              <a:rPr lang="is-IS" altLang="zh-TW" sz="1600" dirty="0">
                <a:solidFill>
                  <a:srgbClr val="272AD8"/>
                </a:solidFill>
                <a:latin typeface="Menlo" charset="0"/>
              </a:rPr>
              <a:t>100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; idx++) {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       </a:t>
            </a: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if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(signal(idx, sighandler) == 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                              SIG_ERR) {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           sig_exist[idx] = </a:t>
            </a:r>
            <a:r>
              <a:rPr lang="is-IS" altLang="zh-TW" sz="1600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       } </a:t>
            </a: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else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{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EA29F9-C3E1-A540-995E-43E9442450C7}"/>
              </a:ext>
            </a:extLst>
          </p:cNvPr>
          <p:cNvSpPr/>
          <p:nvPr/>
        </p:nvSpPr>
        <p:spPr>
          <a:xfrm>
            <a:off x="6096000" y="16906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Font typeface="+mj-lt"/>
              <a:buAutoNum type="arabicPeriod" startAt="13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    sig_exist[idx] =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}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}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   printf(</a:t>
            </a:r>
            <a:r>
              <a:rPr lang="is-IS" altLang="zh-TW" dirty="0">
                <a:solidFill>
                  <a:srgbClr val="D12F1B"/>
                </a:solidFill>
                <a:latin typeface="Menlo" charset="0"/>
              </a:rPr>
              <a:t>"my pid is %d\n"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, getpid());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getchar();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for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(idx=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; idx&lt;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100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; idx++) {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if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(nSig[idx] !=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    printf(</a:t>
            </a:r>
            <a:r>
              <a:rPr lang="is-IS" altLang="zh-TW" dirty="0">
                <a:solidFill>
                  <a:srgbClr val="D12F1B"/>
                </a:solidFill>
                <a:latin typeface="Menlo" charset="0"/>
              </a:rPr>
              <a:t>"signal #%d, %d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is-IS" altLang="zh-TW" dirty="0">
                <a:solidFill>
                  <a:srgbClr val="D12F1B"/>
                </a:solidFill>
                <a:latin typeface="Menlo" charset="0"/>
              </a:rPr>
              <a:t> 			times\n"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, idx,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               nSig[idx]);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}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20028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send_sig.c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328684" cy="4351338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s-IS" altLang="zh-TW" sz="20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 main() {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sz="20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 pid, signum, times;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sz="20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 i;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    printf(</a:t>
            </a:r>
            <a:r>
              <a:rPr lang="is-IS" altLang="zh-TW" sz="2000" dirty="0">
                <a:solidFill>
                  <a:srgbClr val="D12F1B"/>
                </a:solidFill>
                <a:latin typeface="Menlo" charset="0"/>
              </a:rPr>
              <a:t>"process ID\n"</a:t>
            </a: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);</a:t>
            </a:r>
            <a:endParaRPr lang="is-IS" altLang="zh-TW" sz="2000" dirty="0">
              <a:solidFill>
                <a:srgbClr val="D12F1B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    scanf(</a:t>
            </a:r>
            <a:r>
              <a:rPr lang="is-IS" altLang="zh-TW" sz="2000" dirty="0">
                <a:solidFill>
                  <a:srgbClr val="D12F1B"/>
                </a:solidFill>
                <a:latin typeface="Menlo" charset="0"/>
              </a:rPr>
              <a:t>"%d"</a:t>
            </a: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, &amp;pid);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    printf(</a:t>
            </a:r>
            <a:r>
              <a:rPr lang="is-IS" altLang="zh-TW" sz="2000" dirty="0">
                <a:solidFill>
                  <a:srgbClr val="D12F1B"/>
                </a:solidFill>
                <a:latin typeface="Menlo" charset="0"/>
              </a:rPr>
              <a:t>"signal number\n"</a:t>
            </a: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);</a:t>
            </a:r>
            <a:endParaRPr lang="is-IS" altLang="zh-TW" sz="2000" dirty="0">
              <a:solidFill>
                <a:srgbClr val="D12F1B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    scanf(</a:t>
            </a:r>
            <a:r>
              <a:rPr lang="is-IS" altLang="zh-TW" sz="2000" dirty="0">
                <a:solidFill>
                  <a:srgbClr val="D12F1B"/>
                </a:solidFill>
                <a:latin typeface="Menlo" charset="0"/>
              </a:rPr>
              <a:t>"%d"</a:t>
            </a: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, &amp;signum);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    printf(</a:t>
            </a:r>
            <a:r>
              <a:rPr lang="is-IS" altLang="zh-TW" sz="2000" dirty="0">
                <a:solidFill>
                  <a:srgbClr val="D12F1B"/>
                </a:solidFill>
                <a:latin typeface="Menlo" charset="0"/>
              </a:rPr>
              <a:t>"times\n"</a:t>
            </a: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    scanf(</a:t>
            </a:r>
            <a:r>
              <a:rPr lang="is-IS" altLang="zh-TW" sz="2000" dirty="0">
                <a:solidFill>
                  <a:srgbClr val="D12F1B"/>
                </a:solidFill>
                <a:latin typeface="Menlo" charset="0"/>
              </a:rPr>
              <a:t>"%d"</a:t>
            </a: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, &amp;times);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sz="2000" dirty="0">
                <a:solidFill>
                  <a:srgbClr val="BA2DA2"/>
                </a:solidFill>
                <a:latin typeface="Menlo" charset="0"/>
              </a:rPr>
              <a:t>for</a:t>
            </a: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 (i=</a:t>
            </a:r>
            <a:r>
              <a:rPr lang="is-IS" altLang="zh-TW" sz="2000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; i&lt;times; i++)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821B7C-3DE0-7C4F-934B-8C36070124EE}"/>
              </a:ext>
            </a:extLst>
          </p:cNvPr>
          <p:cNvSpPr/>
          <p:nvPr/>
        </p:nvSpPr>
        <p:spPr>
          <a:xfrm>
            <a:off x="6166884" y="1825625"/>
            <a:ext cx="60251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11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assert(kill(pid, signum)==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94665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結果（好像</a:t>
            </a:r>
            <a:r>
              <a:rPr kumimoji="1" lang="mr-IN" altLang="zh-TW" dirty="0"/>
              <a:t>…</a:t>
            </a:r>
            <a:r>
              <a:rPr kumimoji="1" lang="zh-TW" altLang="en-US" dirty="0"/>
              <a:t>）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half"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process ID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15745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signal number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solidFill>
                  <a:srgbClr val="FFFF00"/>
                </a:solidFill>
              </a:rPr>
              <a:t>8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times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solidFill>
                  <a:srgbClr val="FFFF00"/>
                </a:solidFill>
              </a:rPr>
              <a:t>10000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 err="1"/>
              <a:t>shiwulo@vm</a:t>
            </a:r>
            <a:r>
              <a:rPr kumimoji="1" lang="en-US" altLang="zh-TW" dirty="0"/>
              <a:t>:~/</a:t>
            </a:r>
            <a:r>
              <a:rPr kumimoji="1" lang="en-US" altLang="zh-TW" dirty="0" err="1"/>
              <a:t>sp</a:t>
            </a:r>
            <a:r>
              <a:rPr kumimoji="1" lang="en-US" altLang="zh-TW" dirty="0"/>
              <a:t>/ch10$ ./</a:t>
            </a:r>
            <a:r>
              <a:rPr kumimoji="1" lang="en-US" altLang="zh-TW" dirty="0" err="1"/>
              <a:t>send_sig</a:t>
            </a:r>
            <a:r>
              <a:rPr kumimoji="1" lang="en-US" altLang="zh-TW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process ID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15745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signal number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solidFill>
                  <a:srgbClr val="FFFF00"/>
                </a:solidFill>
              </a:rPr>
              <a:t>50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times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solidFill>
                  <a:srgbClr val="FFFF00"/>
                </a:solidFill>
              </a:rPr>
              <a:t>10000</a:t>
            </a:r>
          </a:p>
          <a:p>
            <a:endParaRPr kumimoji="1"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my </a:t>
            </a:r>
            <a:r>
              <a:rPr kumimoji="1" lang="en-US" altLang="zh-TW" dirty="0" err="1"/>
              <a:t>pid</a:t>
            </a:r>
            <a:r>
              <a:rPr kumimoji="1" lang="en-US" altLang="zh-TW" dirty="0"/>
              <a:t> is 15745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press any key to exit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zh-TW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solidFill>
                  <a:srgbClr val="FFFF00"/>
                </a:solidFill>
              </a:rPr>
              <a:t>signal #8, 757 times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solidFill>
                  <a:srgbClr val="FFFF00"/>
                </a:solidFill>
              </a:rPr>
              <a:t>signal #50, 10000 times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6618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3">
            <a:extLst>
              <a:ext uri="{FF2B5EF4-FFF2-40B4-BE49-F238E27FC236}">
                <a16:creationId xmlns:a16="http://schemas.microsoft.com/office/drawing/2014/main" id="{56DD2D5C-D938-924B-9D9A-FF1B2EE65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358" y="1536870"/>
            <a:ext cx="8555717" cy="378426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TW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Linux‘s signal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A7A3B2-8C74-C746-A3BC-824C43B49E55}"/>
              </a:ext>
            </a:extLst>
          </p:cNvPr>
          <p:cNvSpPr/>
          <p:nvPr/>
        </p:nvSpPr>
        <p:spPr>
          <a:xfrm>
            <a:off x="4945907" y="6478694"/>
            <a:ext cx="549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http://man7.org/linux/man-pages/man7/signal.7.html</a:t>
            </a:r>
          </a:p>
        </p:txBody>
      </p:sp>
    </p:spTree>
    <p:extLst>
      <p:ext uri="{BB962C8B-B14F-4D97-AF65-F5344CB8AC3E}">
        <p14:creationId xmlns:p14="http://schemas.microsoft.com/office/powerpoint/2010/main" val="27951583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結果（</a:t>
            </a:r>
            <a:r>
              <a:rPr kumimoji="1" lang="zh-TW" altLang="en-US" b="1" dirty="0"/>
              <a:t>都不太可靠</a:t>
            </a:r>
            <a:r>
              <a:rPr kumimoji="1" lang="en-US" altLang="zh-TW" b="1" dirty="0"/>
              <a:t>!!!</a:t>
            </a:r>
            <a:r>
              <a:rPr kumimoji="1" lang="zh-TW" altLang="en-US" dirty="0"/>
              <a:t>）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half"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TW" dirty="0" err="1"/>
              <a:t>shiwulo@vm</a:t>
            </a:r>
            <a:r>
              <a:rPr kumimoji="1" lang="en-US" altLang="zh-TW" dirty="0"/>
              <a:t>:~/</a:t>
            </a:r>
            <a:r>
              <a:rPr kumimoji="1" lang="en-US" altLang="zh-TW" dirty="0" err="1"/>
              <a:t>sp</a:t>
            </a:r>
            <a:r>
              <a:rPr kumimoji="1" lang="en-US" altLang="zh-TW" dirty="0"/>
              <a:t>/ch10$ ./</a:t>
            </a:r>
            <a:r>
              <a:rPr kumimoji="1" lang="en-US" altLang="zh-TW" dirty="0" err="1"/>
              <a:t>send_sig</a:t>
            </a:r>
            <a:r>
              <a:rPr kumimoji="1" lang="en-US" altLang="zh-TW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process ID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17006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signal number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solidFill>
                  <a:srgbClr val="FFFF00"/>
                </a:solidFill>
              </a:rPr>
              <a:t>8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times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solidFill>
                  <a:srgbClr val="FFFF00"/>
                </a:solidFill>
              </a:rPr>
              <a:t>1000000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 err="1"/>
              <a:t>shiwulo@vm</a:t>
            </a:r>
            <a:r>
              <a:rPr kumimoji="1" lang="en-US" altLang="zh-TW" dirty="0"/>
              <a:t>:~/</a:t>
            </a:r>
            <a:r>
              <a:rPr kumimoji="1" lang="en-US" altLang="zh-TW" dirty="0" err="1"/>
              <a:t>sp</a:t>
            </a:r>
            <a:r>
              <a:rPr kumimoji="1" lang="en-US" altLang="zh-TW" dirty="0"/>
              <a:t>/ch10$ ./</a:t>
            </a:r>
            <a:r>
              <a:rPr kumimoji="1" lang="en-US" altLang="zh-TW" dirty="0" err="1"/>
              <a:t>send_sig</a:t>
            </a:r>
            <a:r>
              <a:rPr kumimoji="1" lang="en-US" altLang="zh-TW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process ID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17006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signal number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solidFill>
                  <a:srgbClr val="FFFF00"/>
                </a:solidFill>
              </a:rPr>
              <a:t>50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times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solidFill>
                  <a:srgbClr val="FFFF00"/>
                </a:solidFill>
              </a:rPr>
              <a:t>1000000</a:t>
            </a:r>
            <a:endParaRPr kumimoji="1" lang="zh-TW" altLang="en-US" dirty="0">
              <a:solidFill>
                <a:srgbClr val="FFFF00"/>
              </a:solidFill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TW" dirty="0" err="1"/>
              <a:t>shiwulo@vm</a:t>
            </a:r>
            <a:r>
              <a:rPr kumimoji="1" lang="en-US" altLang="zh-TW" dirty="0"/>
              <a:t>:~/</a:t>
            </a:r>
            <a:r>
              <a:rPr kumimoji="1" lang="en-US" altLang="zh-TW" dirty="0" err="1"/>
              <a:t>sp</a:t>
            </a:r>
            <a:r>
              <a:rPr kumimoji="1" lang="en-US" altLang="zh-TW" dirty="0"/>
              <a:t>/ch10$ ./</a:t>
            </a:r>
            <a:r>
              <a:rPr kumimoji="1" lang="en-US" altLang="zh-TW" dirty="0" err="1"/>
              <a:t>rec_sig</a:t>
            </a:r>
            <a:r>
              <a:rPr kumimoji="1" lang="en-US" altLang="zh-TW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my </a:t>
            </a:r>
            <a:r>
              <a:rPr kumimoji="1" lang="en-US" altLang="zh-TW" dirty="0" err="1"/>
              <a:t>pid</a:t>
            </a:r>
            <a:r>
              <a:rPr kumimoji="1" lang="en-US" altLang="zh-TW" dirty="0"/>
              <a:t> is 17006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press any key to count the signal number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zh-TW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solidFill>
                  <a:srgbClr val="FFFF00"/>
                </a:solidFill>
              </a:rPr>
              <a:t>signal #8, 76430 times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solidFill>
                  <a:srgbClr val="FFFF00"/>
                </a:solidFill>
              </a:rPr>
              <a:t>signal #50, 18832 times</a:t>
            </a:r>
          </a:p>
        </p:txBody>
      </p:sp>
    </p:spTree>
    <p:extLst>
      <p:ext uri="{BB962C8B-B14F-4D97-AF65-F5344CB8AC3E}">
        <p14:creationId xmlns:p14="http://schemas.microsoft.com/office/powerpoint/2010/main" val="22357704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9" y="1000814"/>
            <a:ext cx="10901471" cy="2918627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838200" y="463680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TW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Real-time </a:t>
            </a:r>
            <a:r>
              <a:rPr kumimoji="1" lang="en-US" altLang="zh-TW" dirty="0"/>
              <a:t>signal </a:t>
            </a:r>
            <a:br>
              <a:rPr kumimoji="1" lang="en-US" altLang="zh-TW" dirty="0"/>
            </a:br>
            <a:r>
              <a:rPr kumimoji="1" lang="en-US" altLang="zh-TW" dirty="0"/>
              <a:t>(SIGRTMIN</a:t>
            </a:r>
            <a:r>
              <a:rPr kumimoji="1" lang="zh-TW" altLang="en-US" dirty="0"/>
              <a:t> </a:t>
            </a:r>
            <a:r>
              <a:rPr kumimoji="1" lang="en-US" altLang="zh-TW" dirty="0"/>
              <a:t>(34)</a:t>
            </a:r>
            <a:r>
              <a:rPr kumimoji="1" lang="zh-TW" altLang="en-US" dirty="0"/>
              <a:t>～</a:t>
            </a:r>
            <a:r>
              <a:rPr kumimoji="1" lang="en-US" altLang="zh-TW" dirty="0"/>
              <a:t> SIGRTMAX(64))</a:t>
            </a:r>
            <a:endParaRPr kumimoji="1" lang="en-US" altLang="zh-TW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588817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ulimit</a:t>
            </a:r>
            <a:r>
              <a:rPr kumimoji="1" lang="en-US" altLang="zh-TW" dirty="0"/>
              <a:t> -a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numCol="1">
            <a:normAutofit fontScale="40000" lnSpcReduction="20000"/>
          </a:bodyPr>
          <a:lstStyle/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shiwulo@vm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:~$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ulimit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a</a:t>
            </a:r>
            <a:endParaRPr kumimoji="1" lang="mr-IN" altLang="zh-TW" sz="4500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core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file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size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   (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blocks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, 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0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seg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size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    (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kbytes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, 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endParaRPr kumimoji="1" lang="mr-IN" altLang="zh-TW" sz="4500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scheduling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priority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      (-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0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file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size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        (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blocks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, 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endParaRPr kumimoji="1" lang="mr-IN" altLang="zh-TW" sz="4500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pending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signals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          (-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15633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locked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memory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(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kbytes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, 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l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64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memory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size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  (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kbytes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, 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m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endParaRPr kumimoji="1" lang="mr-IN" altLang="zh-TW" sz="4500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open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files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               (-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1024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pipe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size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     (512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bytes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, 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8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POSIX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message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queues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(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bytes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, 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q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819200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real-time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priority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       (-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0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stack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size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       (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kbytes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, 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8192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cpu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time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        (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seconds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, 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t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endParaRPr kumimoji="1" lang="mr-IN" altLang="zh-TW" sz="4500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sz="45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user</a:t>
            </a:r>
            <a:r>
              <a:rPr kumimoji="1" lang="mr-IN" altLang="zh-TW" sz="45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processes</a:t>
            </a:r>
            <a:r>
              <a:rPr kumimoji="1" lang="mr-IN" altLang="zh-TW" sz="45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             (-</a:t>
            </a:r>
            <a:r>
              <a:rPr kumimoji="1" lang="mr-IN" altLang="zh-TW" sz="45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u</a:t>
            </a:r>
            <a:r>
              <a:rPr kumimoji="1" lang="mr-IN" altLang="zh-TW" sz="45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) 15633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virtual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memory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   (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kbytes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, 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v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endParaRPr kumimoji="1" lang="mr-IN" altLang="zh-TW" sz="4500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file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locks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               (-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endParaRPr kumimoji="1" lang="mr-IN" altLang="zh-TW" sz="4500" dirty="0">
              <a:latin typeface="Consolas" charset="0"/>
              <a:ea typeface="Consolas" charset="0"/>
              <a:cs typeface="Consolas" charset="0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93741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cat /proc/</a:t>
            </a:r>
            <a:r>
              <a:rPr kumimoji="1" lang="en-US" altLang="zh-TW" dirty="0" err="1"/>
              <a:t>pid</a:t>
            </a:r>
            <a:r>
              <a:rPr kumimoji="1" lang="en-US" altLang="zh-TW" dirty="0"/>
              <a:t>/limits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62500" lnSpcReduction="20000"/>
          </a:bodyPr>
          <a:lstStyle/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shiwulo@vm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:/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proc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/2199$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cat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limits</a:t>
            </a:r>
            <a:endParaRPr kumimoji="1" lang="mr-IN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Limit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Soft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Limit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Hard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Limit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Units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cpu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time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seconds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file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size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bytes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size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bytes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stack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size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8388608  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bytes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core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file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size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0        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bytes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resident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set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bytes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processes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 15633                15633    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processes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open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files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1024                 4096     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files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locked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memory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65536                65536    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bytes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address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space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bytes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file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locks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locks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pending</a:t>
            </a:r>
            <a:r>
              <a:rPr kumimoji="1" lang="mr-IN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signals</a:t>
            </a:r>
            <a:r>
              <a:rPr kumimoji="1" lang="mr-IN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      15633                15633                </a:t>
            </a:r>
            <a:r>
              <a:rPr kumimoji="1" lang="mr-IN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signals</a:t>
            </a:r>
            <a:r>
              <a:rPr kumimoji="1" lang="mr-IN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msgqueue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size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819200               819200   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bytes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nice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priority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0                    0                 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realtime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priority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0                    0                 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realtime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timeout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us</a:t>
            </a:r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4337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可同時多人呼叫的函數</a:t>
            </a:r>
            <a:br>
              <a:rPr kumimoji="1" lang="en-US" altLang="zh-TW" dirty="0"/>
            </a:br>
            <a:r>
              <a:rPr kumimoji="1" lang="en-US" altLang="zh-TW" dirty="0"/>
              <a:t>reentrant function</a:t>
            </a:r>
            <a:endParaRPr kumimoji="1"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667983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Reentrant Functions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可以在同一個時間點，讓一個行程多次呼叫，而不會產生錯誤的函數</a:t>
            </a:r>
            <a:endParaRPr kumimoji="1" lang="en-US" altLang="zh-TW" dirty="0"/>
          </a:p>
          <a:p>
            <a:r>
              <a:rPr kumimoji="1" lang="zh-TW" altLang="en-US" dirty="0"/>
              <a:t>這類函數通常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不會存取全域</a:t>
            </a:r>
            <a:r>
              <a:rPr kumimoji="1" lang="en-US" altLang="zh-TW" dirty="0"/>
              <a:t>『</a:t>
            </a:r>
            <a:r>
              <a:rPr kumimoji="1" lang="zh-TW" altLang="en-US" dirty="0"/>
              <a:t>變數、物件</a:t>
            </a:r>
            <a:r>
              <a:rPr kumimoji="1" lang="en-US" altLang="zh-TW" dirty="0"/>
              <a:t>』</a:t>
            </a:r>
            <a:r>
              <a:rPr kumimoji="1" lang="zh-TW" altLang="en-US" dirty="0"/>
              <a:t>，或者存取全域物件時，使用鎖定（</a:t>
            </a:r>
            <a:r>
              <a:rPr kumimoji="1" lang="en-US" altLang="zh-TW" dirty="0"/>
              <a:t>lock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只存取堆疊（</a:t>
            </a:r>
            <a:r>
              <a:rPr kumimoji="1" lang="en-US" altLang="zh-TW" dirty="0"/>
              <a:t>stack</a:t>
            </a:r>
            <a:r>
              <a:rPr kumimoji="1" lang="zh-TW" altLang="en-US" dirty="0"/>
              <a:t>）內的變數、物件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454455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Reentrant Functions</a:t>
            </a:r>
          </a:p>
        </p:txBody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zh-TW" dirty="0"/>
              <a:t>signal handler</a:t>
            </a:r>
            <a:r>
              <a:rPr lang="zh-TW" altLang="en-US" dirty="0"/>
              <a:t>本身必須是</a:t>
            </a:r>
            <a:r>
              <a:rPr lang="en-US" altLang="zh-TW" dirty="0"/>
              <a:t>reentrant function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signal handler</a:t>
            </a:r>
            <a:r>
              <a:rPr lang="zh-TW" altLang="en-US" dirty="0"/>
              <a:t>的程式碼只能呼叫</a:t>
            </a:r>
            <a:r>
              <a:rPr lang="en-US" altLang="zh-TW" dirty="0"/>
              <a:t>reentrant function</a:t>
            </a:r>
          </a:p>
          <a:p>
            <a:pPr>
              <a:lnSpc>
                <a:spcPct val="150000"/>
              </a:lnSpc>
            </a:pPr>
            <a:r>
              <a:rPr lang="zh-TW" altLang="en-US" b="1" dirty="0"/>
              <a:t>特別注意</a:t>
            </a:r>
            <a:r>
              <a:rPr lang="zh-TW" altLang="en-US" dirty="0"/>
              <a:t>，</a:t>
            </a:r>
            <a:r>
              <a:rPr lang="en-US" altLang="zh-TW" dirty="0" err="1"/>
              <a:t>errno</a:t>
            </a:r>
            <a:r>
              <a:rPr lang="zh-TW" altLang="en-US" dirty="0"/>
              <a:t>是全域變數，因此在執行</a:t>
            </a:r>
            <a:r>
              <a:rPr lang="en-US" altLang="zh-TW" dirty="0"/>
              <a:t>signal handler</a:t>
            </a:r>
            <a:r>
              <a:rPr lang="zh-TW" altLang="en-US" dirty="0"/>
              <a:t>的程式碼之前必須儲存</a:t>
            </a:r>
            <a:r>
              <a:rPr lang="en-US" altLang="zh-TW" dirty="0" err="1"/>
              <a:t>errno</a:t>
            </a:r>
            <a:r>
              <a:rPr lang="zh-TW" altLang="en-US" dirty="0"/>
              <a:t>的值，執行完</a:t>
            </a:r>
            <a:r>
              <a:rPr lang="en-US" altLang="zh-TW" dirty="0"/>
              <a:t>signal handler</a:t>
            </a:r>
            <a:r>
              <a:rPr lang="zh-TW" altLang="en-US" dirty="0"/>
              <a:t>之後必須回存</a:t>
            </a:r>
            <a:r>
              <a:rPr lang="en-US" altLang="zh-TW" dirty="0" err="1"/>
              <a:t>errno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719652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signal-safe functions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kumimoji="1" lang="zh-TW" altLang="en-US" sz="3600" dirty="0"/>
              <a:t>請參考：</a:t>
            </a:r>
            <a:r>
              <a:rPr kumimoji="1" lang="en-US" altLang="zh-TW" sz="3600" dirty="0"/>
              <a:t>man 7 signal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849148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擋掉</a:t>
            </a:r>
            <a:r>
              <a:rPr kumimoji="1" lang="zh-TW" altLang="en-US" dirty="0"/>
              <a:t> </a:t>
            </a:r>
            <a:r>
              <a:rPr kumimoji="1" lang="en-US" altLang="zh-CN" dirty="0"/>
              <a:t>signal</a:t>
            </a:r>
            <a:endParaRPr kumimoji="1"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8110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F16D08C-C752-774B-A5EC-CED66C70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9669" cy="1325563"/>
          </a:xfrm>
        </p:spPr>
        <p:txBody>
          <a:bodyPr/>
          <a:lstStyle/>
          <a:p>
            <a:r>
              <a:rPr kumimoji="1" lang="en-US" altLang="zh-TW" dirty="0" err="1"/>
              <a:t>singal</a:t>
            </a:r>
            <a:r>
              <a:rPr kumimoji="1" lang="zh-CN" altLang="en-US" dirty="0"/>
              <a:t>可以類比「中斷處理器」</a:t>
            </a:r>
            <a:endParaRPr kumimoji="1" lang="zh-TW" altLang="en-US" dirty="0"/>
          </a:p>
        </p:txBody>
      </p:sp>
      <p:pic>
        <p:nvPicPr>
          <p:cNvPr id="1026" name="Picture 2" descr="相關圖片">
            <a:extLst>
              <a:ext uri="{FF2B5EF4-FFF2-40B4-BE49-F238E27FC236}">
                <a16:creationId xmlns:a16="http://schemas.microsoft.com/office/drawing/2014/main" id="{AB0068E3-81AD-D842-99C0-725FA9FF4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21731"/>
            <a:ext cx="4879109" cy="366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48A01F6-833D-114B-93D7-67E9A9CB4D85}"/>
              </a:ext>
            </a:extLst>
          </p:cNvPr>
          <p:cNvSpPr/>
          <p:nvPr/>
        </p:nvSpPr>
        <p:spPr>
          <a:xfrm>
            <a:off x="6401594" y="905669"/>
            <a:ext cx="5179218" cy="51792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x86</a:t>
            </a:r>
            <a:r>
              <a:rPr kumimoji="1" lang="zh-CN" altLang="en-US" sz="2400" dirty="0"/>
              <a:t>的中斷共有</a:t>
            </a:r>
            <a:r>
              <a:rPr kumimoji="1" lang="en-US" altLang="zh-CN" sz="2400" dirty="0"/>
              <a:t>15</a:t>
            </a:r>
            <a:r>
              <a:rPr kumimoji="1" lang="zh-CN" altLang="en-US" sz="2400" dirty="0"/>
              <a:t>個</a:t>
            </a:r>
            <a:endParaRPr kumimoji="1" lang="en-US" altLang="zh-CN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Signal</a:t>
            </a:r>
            <a:r>
              <a:rPr kumimoji="1" lang="zh-CN" altLang="en-US" sz="2400" dirty="0"/>
              <a:t>共有</a:t>
            </a:r>
            <a:r>
              <a:rPr kumimoji="1" lang="en-US" altLang="zh-CN" sz="2400" dirty="0"/>
              <a:t>31</a:t>
            </a:r>
            <a:r>
              <a:rPr kumimoji="1" lang="zh-CN" altLang="en-US" sz="2400" dirty="0"/>
              <a:t>個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中斷發生時</a:t>
            </a:r>
            <a:r>
              <a:rPr kumimoji="1" lang="en-US" altLang="zh-CN" sz="2400" dirty="0"/>
              <a:t>x86</a:t>
            </a:r>
            <a:r>
              <a:rPr kumimoji="1" lang="zh-CN" altLang="en-US" sz="2400" dirty="0"/>
              <a:t>預設會將其他中斷遮罩住</a:t>
            </a:r>
            <a:endParaRPr kumimoji="1" lang="en-US" altLang="zh-CN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Signal</a:t>
            </a:r>
            <a:r>
              <a:rPr kumimoji="1" lang="zh-CN" altLang="en-US" sz="2400" dirty="0"/>
              <a:t>可以用</a:t>
            </a:r>
            <a:r>
              <a:rPr kumimoji="1" lang="en-US" altLang="zh-CN" sz="2400" dirty="0" err="1"/>
              <a:t>sigprocmask</a:t>
            </a:r>
            <a:r>
              <a:rPr kumimoji="1" lang="zh-CN" altLang="en-US" sz="2400" dirty="0"/>
              <a:t>遮罩住其他</a:t>
            </a:r>
            <a:r>
              <a:rPr kumimoji="1" lang="en-US" altLang="zh-CN" sz="2400" dirty="0"/>
              <a:t>signal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74831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課堂小作業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None/>
            </a:pPr>
            <a:r>
              <a:rPr kumimoji="1" lang="zh-TW" altLang="en-US" sz="6600" dirty="0">
                <a:solidFill>
                  <a:prstClr val="white"/>
                </a:solidFill>
              </a:rPr>
              <a:t>試試看</a:t>
            </a:r>
            <a:br>
              <a:rPr kumimoji="1" lang="en-US" altLang="zh-TW" sz="6600" dirty="0">
                <a:solidFill>
                  <a:prstClr val="white"/>
                </a:solidFill>
              </a:rPr>
            </a:br>
            <a:endParaRPr kumimoji="1" lang="en-US" altLang="zh-TW" sz="6600" dirty="0">
              <a:solidFill>
                <a:prstClr val="white"/>
              </a:solidFill>
            </a:endParaRPr>
          </a:p>
          <a:p>
            <a:pPr marL="0" indent="0" algn="ctr">
              <a:buNone/>
            </a:pPr>
            <a:r>
              <a:rPr kumimoji="1" lang="en-US" altLang="zh-TW" sz="6600" dirty="0">
                <a:solidFill>
                  <a:prstClr val="white"/>
                </a:solidFill>
              </a:rPr>
              <a:t>“</a:t>
            </a:r>
            <a:r>
              <a:rPr kumimoji="1" lang="zh-TW" altLang="en-US" sz="4400" dirty="0">
                <a:latin typeface="Consolas" charset="0"/>
                <a:ea typeface="Consolas" charset="0"/>
                <a:cs typeface="Consolas" charset="0"/>
              </a:rPr>
              <a:t>執行</a:t>
            </a:r>
            <a:r>
              <a:rPr kumimoji="1" lang="en-US" altLang="zh-TW" sz="4400" dirty="0">
                <a:latin typeface="Consolas" charset="0"/>
                <a:ea typeface="Consolas" charset="0"/>
                <a:cs typeface="Consolas" charset="0"/>
              </a:rPr>
              <a:t>kill </a:t>
            </a:r>
            <a:r>
              <a:rPr kumimoji="1" lang="mr-IN" altLang="zh-TW" sz="4400" dirty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kumimoji="1" lang="en-US" altLang="zh-TW" sz="4400" dirty="0">
                <a:latin typeface="Consolas" charset="0"/>
                <a:ea typeface="Consolas" charset="0"/>
                <a:cs typeface="Consolas" charset="0"/>
              </a:rPr>
              <a:t>l</a:t>
            </a:r>
            <a:r>
              <a:rPr kumimoji="1" lang="en-US" altLang="zh-TW" sz="6600" dirty="0">
                <a:solidFill>
                  <a:prstClr val="white"/>
                </a:solidFill>
              </a:rPr>
              <a:t>”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84297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圖片 34">
            <a:extLst>
              <a:ext uri="{FF2B5EF4-FFF2-40B4-BE49-F238E27FC236}">
                <a16:creationId xmlns:a16="http://schemas.microsoft.com/office/drawing/2014/main" id="{5B348DCF-ABC8-EA40-B8EF-942EB5E15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268" y="1306126"/>
            <a:ext cx="2871606" cy="305446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9BB04A7-AE9D-F143-A6EC-3A3409FA6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6708"/>
            <a:ext cx="12192000" cy="781049"/>
          </a:xfrm>
        </p:spPr>
        <p:txBody>
          <a:bodyPr anchor="t"/>
          <a:lstStyle/>
          <a:p>
            <a:pPr algn="ctr"/>
            <a:r>
              <a:rPr kumimoji="1" lang="en-US" altLang="zh-TW" dirty="0"/>
              <a:t>Interrupt &amp; device driver</a:t>
            </a:r>
            <a:endParaRPr kumimoji="1" lang="zh-TW" altLang="en-US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800AB1EC-D367-304C-8BB5-EC023E6A852F}"/>
              </a:ext>
            </a:extLst>
          </p:cNvPr>
          <p:cNvCxnSpPr>
            <a:cxnSpLocks/>
          </p:cNvCxnSpPr>
          <p:nvPr/>
        </p:nvCxnSpPr>
        <p:spPr>
          <a:xfrm>
            <a:off x="0" y="1816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2FA8900C-909D-194D-81BA-4EF07781F9F1}"/>
              </a:ext>
            </a:extLst>
          </p:cNvPr>
          <p:cNvSpPr txBox="1"/>
          <p:nvPr/>
        </p:nvSpPr>
        <p:spPr>
          <a:xfrm rot="16200000">
            <a:off x="11038960" y="2882900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OS kernel</a:t>
            </a:r>
            <a:endParaRPr kumimoji="1" lang="zh-TW" altLang="en-US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B52E5D8-442E-EB41-8C3C-769C911C4FE0}"/>
              </a:ext>
            </a:extLst>
          </p:cNvPr>
          <p:cNvCxnSpPr>
            <a:cxnSpLocks/>
          </p:cNvCxnSpPr>
          <p:nvPr/>
        </p:nvCxnSpPr>
        <p:spPr>
          <a:xfrm>
            <a:off x="8262" y="45466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71CEF1-0F07-F64F-8C93-75620BE672F5}"/>
              </a:ext>
            </a:extLst>
          </p:cNvPr>
          <p:cNvSpPr txBox="1"/>
          <p:nvPr/>
        </p:nvSpPr>
        <p:spPr>
          <a:xfrm rot="16200000">
            <a:off x="11087050" y="5557421"/>
            <a:ext cx="1686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hardware</a:t>
            </a:r>
            <a:endParaRPr kumimoji="1" lang="zh-TW" altLang="en-US" sz="2800" dirty="0"/>
          </a:p>
        </p:txBody>
      </p:sp>
      <p:pic>
        <p:nvPicPr>
          <p:cNvPr id="1026" name="Picture 2" descr="相關圖片">
            <a:extLst>
              <a:ext uri="{FF2B5EF4-FFF2-40B4-BE49-F238E27FC236}">
                <a16:creationId xmlns:a16="http://schemas.microsoft.com/office/drawing/2014/main" id="{BCB4389B-6507-C94E-8A95-E13780F06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212" y="5053774"/>
            <a:ext cx="1327150" cy="13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「ic png」的圖片搜尋結果">
            <a:hlinkClick r:id="rId5"/>
            <a:extLst>
              <a:ext uri="{FF2B5EF4-FFF2-40B4-BE49-F238E27FC236}">
                <a16:creationId xmlns:a16="http://schemas.microsoft.com/office/drawing/2014/main" id="{6529CF2E-FD95-FE4E-975D-5D0C86010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87" y="5020140"/>
            <a:ext cx="1365250" cy="13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「cpu png」的圖片搜尋結果">
            <a:hlinkClick r:id="rId7"/>
            <a:extLst>
              <a:ext uri="{FF2B5EF4-FFF2-40B4-BE49-F238E27FC236}">
                <a16:creationId xmlns:a16="http://schemas.microsoft.com/office/drawing/2014/main" id="{DCAFD634-D438-D844-9E20-96DA74DDE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950" y="4975690"/>
            <a:ext cx="1395743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631E4328-D84A-9E4F-AA99-CC377D2C25D1}"/>
              </a:ext>
            </a:extLst>
          </p:cNvPr>
          <p:cNvSpPr txBox="1"/>
          <p:nvPr/>
        </p:nvSpPr>
        <p:spPr>
          <a:xfrm>
            <a:off x="5689600" y="6017774"/>
            <a:ext cx="136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Interrupt controller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735E001-2166-BD4B-9A5B-5BFE84C3A908}"/>
              </a:ext>
            </a:extLst>
          </p:cNvPr>
          <p:cNvSpPr txBox="1"/>
          <p:nvPr/>
        </p:nvSpPr>
        <p:spPr>
          <a:xfrm>
            <a:off x="7885443" y="6196258"/>
            <a:ext cx="136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CPU</a:t>
            </a:r>
            <a:endParaRPr kumimoji="1" lang="zh-TW" altLang="en-US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F5619733-9FF2-4D44-9225-5286D1BD8492}"/>
              </a:ext>
            </a:extLst>
          </p:cNvPr>
          <p:cNvCxnSpPr>
            <a:cxnSpLocks/>
            <a:stCxn id="1026" idx="3"/>
            <a:endCxn id="1028" idx="1"/>
          </p:cNvCxnSpPr>
          <p:nvPr/>
        </p:nvCxnSpPr>
        <p:spPr>
          <a:xfrm flipV="1">
            <a:off x="4237362" y="5702765"/>
            <a:ext cx="835025" cy="14584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746C81E5-CAAA-7E44-A93D-C99FA1E95044}"/>
              </a:ext>
            </a:extLst>
          </p:cNvPr>
          <p:cNvCxnSpPr>
            <a:cxnSpLocks/>
            <a:stCxn id="1028" idx="3"/>
            <a:endCxn id="1032" idx="1"/>
          </p:cNvCxnSpPr>
          <p:nvPr/>
        </p:nvCxnSpPr>
        <p:spPr>
          <a:xfrm flipV="1">
            <a:off x="6437637" y="5680540"/>
            <a:ext cx="1417313" cy="22225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99593462-8E02-5F44-83D6-820E6CB0EBA1}"/>
              </a:ext>
            </a:extLst>
          </p:cNvPr>
          <p:cNvCxnSpPr>
            <a:cxnSpLocks/>
            <a:stCxn id="1032" idx="0"/>
          </p:cNvCxnSpPr>
          <p:nvPr/>
        </p:nvCxnSpPr>
        <p:spPr>
          <a:xfrm flipH="1" flipV="1">
            <a:off x="8552821" y="3975100"/>
            <a:ext cx="1" cy="100059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845EF42-A6A3-6E4F-AF8F-99554A18D447}"/>
              </a:ext>
            </a:extLst>
          </p:cNvPr>
          <p:cNvSpPr txBox="1"/>
          <p:nvPr/>
        </p:nvSpPr>
        <p:spPr>
          <a:xfrm>
            <a:off x="8727148" y="4641748"/>
            <a:ext cx="244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1. Disable all interrupt</a:t>
            </a:r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CD6729F-5E2E-E849-B0F7-9202C329D2EC}"/>
              </a:ext>
            </a:extLst>
          </p:cNvPr>
          <p:cNvSpPr txBox="1"/>
          <p:nvPr/>
        </p:nvSpPr>
        <p:spPr>
          <a:xfrm>
            <a:off x="7391400" y="2043453"/>
            <a:ext cx="39687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interrupt_service_routine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lock_private_data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enable_interrupt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en-US" altLang="zh-TW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/*...*/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enable_defferable_functions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end_of_interrupt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5F949DE-B969-E24C-9858-8C0AF736B17A}"/>
              </a:ext>
            </a:extLst>
          </p:cNvPr>
          <p:cNvSpPr txBox="1"/>
          <p:nvPr/>
        </p:nvSpPr>
        <p:spPr>
          <a:xfrm>
            <a:off x="2228254" y="2602527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err="1"/>
              <a:t>soft_interrupt</a:t>
            </a:r>
            <a:endParaRPr kumimoji="1" lang="zh-TW" altLang="en-US" sz="2400" dirty="0"/>
          </a:p>
        </p:txBody>
      </p:sp>
      <p:sp>
        <p:nvSpPr>
          <p:cNvPr id="31" name="摺角紙張 30">
            <a:extLst>
              <a:ext uri="{FF2B5EF4-FFF2-40B4-BE49-F238E27FC236}">
                <a16:creationId xmlns:a16="http://schemas.microsoft.com/office/drawing/2014/main" id="{BAC8C501-7F2B-7A45-BD46-71BD6DBB56FB}"/>
              </a:ext>
            </a:extLst>
          </p:cNvPr>
          <p:cNvSpPr/>
          <p:nvPr/>
        </p:nvSpPr>
        <p:spPr>
          <a:xfrm>
            <a:off x="1154618" y="3941750"/>
            <a:ext cx="928182" cy="46385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driver1</a:t>
            </a:r>
            <a:endParaRPr kumimoji="1" lang="zh-TW" altLang="en-US" dirty="0"/>
          </a:p>
        </p:txBody>
      </p:sp>
      <p:sp>
        <p:nvSpPr>
          <p:cNvPr id="40" name="摺角紙張 39">
            <a:extLst>
              <a:ext uri="{FF2B5EF4-FFF2-40B4-BE49-F238E27FC236}">
                <a16:creationId xmlns:a16="http://schemas.microsoft.com/office/drawing/2014/main" id="{A7378E6D-3393-7D43-B1E4-E1B4A69720D6}"/>
              </a:ext>
            </a:extLst>
          </p:cNvPr>
          <p:cNvSpPr/>
          <p:nvPr/>
        </p:nvSpPr>
        <p:spPr>
          <a:xfrm>
            <a:off x="2316580" y="3941750"/>
            <a:ext cx="928182" cy="46385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driver2</a:t>
            </a:r>
            <a:endParaRPr kumimoji="1" lang="zh-TW" altLang="en-US" dirty="0"/>
          </a:p>
        </p:txBody>
      </p:sp>
      <p:sp>
        <p:nvSpPr>
          <p:cNvPr id="41" name="摺角紙張 40">
            <a:extLst>
              <a:ext uri="{FF2B5EF4-FFF2-40B4-BE49-F238E27FC236}">
                <a16:creationId xmlns:a16="http://schemas.microsoft.com/office/drawing/2014/main" id="{F35FE374-3158-0B4D-BF53-1220F2AD3584}"/>
              </a:ext>
            </a:extLst>
          </p:cNvPr>
          <p:cNvSpPr/>
          <p:nvPr/>
        </p:nvSpPr>
        <p:spPr>
          <a:xfrm>
            <a:off x="3478542" y="3941750"/>
            <a:ext cx="928182" cy="46385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driver3</a:t>
            </a:r>
            <a:endParaRPr kumimoji="1" lang="zh-TW" altLang="en-US" dirty="0"/>
          </a:p>
        </p:txBody>
      </p:sp>
      <p:sp>
        <p:nvSpPr>
          <p:cNvPr id="42" name="摺角紙張 41">
            <a:extLst>
              <a:ext uri="{FF2B5EF4-FFF2-40B4-BE49-F238E27FC236}">
                <a16:creationId xmlns:a16="http://schemas.microsoft.com/office/drawing/2014/main" id="{CB87609A-74E0-BD46-8BAA-5A1A73432ECE}"/>
              </a:ext>
            </a:extLst>
          </p:cNvPr>
          <p:cNvSpPr/>
          <p:nvPr/>
        </p:nvSpPr>
        <p:spPr>
          <a:xfrm>
            <a:off x="5072387" y="3941750"/>
            <a:ext cx="1131564" cy="46385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driver</a:t>
            </a:r>
            <a:r>
              <a:rPr kumimoji="1" lang="zh-TW" altLang="en-US" dirty="0"/>
              <a:t>＿</a:t>
            </a:r>
            <a:r>
              <a:rPr kumimoji="1" lang="en-US" altLang="zh-TW" dirty="0"/>
              <a:t>n</a:t>
            </a:r>
            <a:endParaRPr kumimoji="1"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D401E0ED-DC9C-E74D-94AB-29BD757B8B57}"/>
              </a:ext>
            </a:extLst>
          </p:cNvPr>
          <p:cNvSpPr/>
          <p:nvPr/>
        </p:nvSpPr>
        <p:spPr>
          <a:xfrm>
            <a:off x="4493446" y="4114662"/>
            <a:ext cx="90626" cy="906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FC28EEFB-CCE9-D640-883D-27D8AD639275}"/>
              </a:ext>
            </a:extLst>
          </p:cNvPr>
          <p:cNvSpPr/>
          <p:nvPr/>
        </p:nvSpPr>
        <p:spPr>
          <a:xfrm>
            <a:off x="4686540" y="4114662"/>
            <a:ext cx="90626" cy="906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2A1724C4-8C8B-E748-B140-AAAE03DAE031}"/>
              </a:ext>
            </a:extLst>
          </p:cNvPr>
          <p:cNvSpPr/>
          <p:nvPr/>
        </p:nvSpPr>
        <p:spPr>
          <a:xfrm>
            <a:off x="4887633" y="4114662"/>
            <a:ext cx="90626" cy="906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F545BE0E-0A71-F347-A333-FEC00E2B44F2}"/>
              </a:ext>
            </a:extLst>
          </p:cNvPr>
          <p:cNvCxnSpPr>
            <a:cxnSpLocks/>
          </p:cNvCxnSpPr>
          <p:nvPr/>
        </p:nvCxnSpPr>
        <p:spPr>
          <a:xfrm flipH="1" flipV="1">
            <a:off x="4777166" y="2813735"/>
            <a:ext cx="2868234" cy="513665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9125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sigprocmask</a:t>
            </a:r>
            <a:r>
              <a:rPr kumimoji="1" lang="en-US" altLang="zh-TW" dirty="0"/>
              <a:t>()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582615"/>
            <a:ext cx="10515600" cy="518160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3600" dirty="0">
                <a:solidFill>
                  <a:srgbClr val="78492A"/>
                </a:solidFill>
                <a:latin typeface="Consolas" charset="0"/>
                <a:ea typeface="Consolas" charset="0"/>
                <a:cs typeface="Consolas" charset="0"/>
              </a:rPr>
              <a:t>#include </a:t>
            </a:r>
            <a:r>
              <a:rPr lang="en-US" altLang="zh-TW" sz="3600" dirty="0">
                <a:solidFill>
                  <a:srgbClr val="D12F1B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zh-TW" sz="3600" dirty="0" err="1">
                <a:solidFill>
                  <a:srgbClr val="D12F1B"/>
                </a:solidFill>
                <a:latin typeface="Consolas" charset="0"/>
                <a:ea typeface="Consolas" charset="0"/>
                <a:cs typeface="Consolas" charset="0"/>
              </a:rPr>
              <a:t>signal.h</a:t>
            </a:r>
            <a:r>
              <a:rPr lang="en-US" altLang="zh-TW" sz="3600" dirty="0">
                <a:solidFill>
                  <a:srgbClr val="D12F1B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altLang="zh-TW" sz="36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3600" dirty="0" err="1">
                <a:solidFill>
                  <a:srgbClr val="BA2DA2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zh-TW" sz="3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3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sigprocmask</a:t>
            </a:r>
            <a:r>
              <a:rPr lang="en-US" altLang="zh-TW" sz="3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zh-TW" sz="3600" dirty="0" err="1">
                <a:solidFill>
                  <a:srgbClr val="BA2DA2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zh-TW" sz="3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how, </a:t>
            </a:r>
            <a:r>
              <a:rPr lang="en-US" altLang="zh-TW" sz="3600" dirty="0" err="1">
                <a:solidFill>
                  <a:srgbClr val="BA2DA2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altLang="zh-TW" sz="3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3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sigset_t</a:t>
            </a:r>
            <a:r>
              <a:rPr lang="en-US" altLang="zh-TW" sz="3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*set, </a:t>
            </a:r>
            <a:r>
              <a:rPr lang="en-US" altLang="zh-TW" sz="3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sigset_t</a:t>
            </a:r>
            <a:r>
              <a:rPr lang="en-US" altLang="zh-TW" sz="3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*</a:t>
            </a:r>
            <a:r>
              <a:rPr lang="en-US" altLang="zh-TW" sz="3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oldset</a:t>
            </a:r>
            <a:r>
              <a:rPr lang="en-US" altLang="zh-TW" sz="3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endParaRPr lang="en-US" altLang="zh-TW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TW" sz="3400" dirty="0">
                <a:solidFill>
                  <a:srgbClr val="000000"/>
                </a:solidFill>
                <a:ea typeface="Consolas" charset="0"/>
                <a:cs typeface="Consolas" charset="0"/>
              </a:rPr>
              <a:t>the value of how, as follows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TW" sz="3300" dirty="0">
                <a:solidFill>
                  <a:srgbClr val="000000"/>
                </a:solidFill>
                <a:ea typeface="Consolas" charset="0"/>
                <a:cs typeface="Consolas" charset="0"/>
              </a:rPr>
              <a:t>SIG_BLOCK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en-US" altLang="zh-TW" sz="3300" dirty="0">
                <a:solidFill>
                  <a:srgbClr val="000000"/>
                </a:solidFill>
                <a:ea typeface="Consolas" charset="0"/>
                <a:cs typeface="Consolas" charset="0"/>
              </a:rPr>
              <a:t>The set of blocked signals is the union of the current  set  and the set argument.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TW" sz="3300" dirty="0">
                <a:solidFill>
                  <a:srgbClr val="000000"/>
                </a:solidFill>
                <a:ea typeface="Consolas" charset="0"/>
                <a:cs typeface="Consolas" charset="0"/>
              </a:rPr>
              <a:t>SIG_UNBLOCK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en-US" altLang="zh-TW" sz="3300" dirty="0">
                <a:solidFill>
                  <a:srgbClr val="000000"/>
                </a:solidFill>
                <a:ea typeface="Consolas" charset="0"/>
                <a:cs typeface="Consolas" charset="0"/>
              </a:rPr>
              <a:t>The  signals  in set are removed from the current set of blocked signals.  It is permissible to attempt to unblock a signal which is not blocked.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TW" sz="3300" dirty="0">
                <a:solidFill>
                  <a:srgbClr val="000000"/>
                </a:solidFill>
                <a:ea typeface="Consolas" charset="0"/>
                <a:cs typeface="Consolas" charset="0"/>
              </a:rPr>
              <a:t>SIG_SETMASK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en-US" altLang="zh-TW" sz="3300" dirty="0">
                <a:solidFill>
                  <a:srgbClr val="000000"/>
                </a:solidFill>
                <a:ea typeface="Consolas" charset="0"/>
                <a:cs typeface="Consolas" charset="0"/>
              </a:rPr>
              <a:t>The set of blocked signals is set to the argument set.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86256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sigprocmask.c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000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sighandler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sz="200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signumber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printf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sz="2000" dirty="0">
                <a:solidFill>
                  <a:srgbClr val="D12F1B"/>
                </a:solidFill>
                <a:latin typeface="Menlo" charset="0"/>
              </a:rPr>
              <a:t>"get a signal named '%d', '%s'\n"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signumber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zh-TW" altLang="en-US" sz="2000" dirty="0">
                <a:solidFill>
                  <a:srgbClr val="000000"/>
                </a:solidFill>
                <a:latin typeface="Menlo" charset="0"/>
              </a:rPr>
              <a:t>             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sys_siglist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[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signumber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]);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br>
              <a:rPr lang="en-US" altLang="zh-TW" sz="2000" dirty="0">
                <a:solidFill>
                  <a:srgbClr val="000000"/>
                </a:solidFill>
                <a:latin typeface="Menlo" charset="0"/>
              </a:rPr>
            </a:br>
            <a:endParaRPr lang="en-US" altLang="zh-TW" sz="2000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main(</a:t>
            </a:r>
            <a:r>
              <a:rPr lang="en-US" altLang="zh-TW" sz="200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argc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sz="2000" dirty="0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**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argv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sigset_t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sigset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assert(signal(SIGQUIT,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sighandler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) != SIG_ERR);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sz="2000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en-US" sz="2000" dirty="0">
                <a:solidFill>
                  <a:srgbClr val="008400"/>
                </a:solidFill>
              </a:rPr>
              <a:t>終止所有的</a:t>
            </a:r>
            <a:r>
              <a:rPr lang="en-US" altLang="zh-TW" sz="2000" dirty="0">
                <a:solidFill>
                  <a:srgbClr val="008400"/>
                </a:solidFill>
                <a:latin typeface="Menlo" charset="0"/>
              </a:rPr>
              <a:t>signal*/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sigfillset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(&amp;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sigset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sigprocmask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(SIG_SETMASK, &amp;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sigset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sz="2000" dirty="0">
                <a:solidFill>
                  <a:srgbClr val="BA2DA2"/>
                </a:solidFill>
                <a:latin typeface="Menlo" charset="0"/>
              </a:rPr>
              <a:t>NULL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919237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sigprocmask.c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1">
            <a:normAutofit fontScale="62500" lnSpcReduction="20000"/>
          </a:bodyPr>
          <a:lstStyle/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en-US" dirty="0">
                <a:solidFill>
                  <a:srgbClr val="008400"/>
                </a:solidFill>
              </a:rPr>
              <a:t>睡</a:t>
            </a:r>
            <a:r>
              <a:rPr lang="en-US" altLang="zh-TW" dirty="0">
                <a:solidFill>
                  <a:srgbClr val="008400"/>
                </a:solidFill>
                <a:latin typeface="Menlo" charset="0"/>
              </a:rPr>
              <a:t>10</a:t>
            </a:r>
            <a:r>
              <a:rPr lang="zh-TW" altLang="en-US" dirty="0">
                <a:solidFill>
                  <a:srgbClr val="008400"/>
                </a:solidFill>
              </a:rPr>
              <a:t>秒鐘</a:t>
            </a:r>
            <a:r>
              <a:rPr lang="en-US" altLang="zh-TW" dirty="0">
                <a:solidFill>
                  <a:srgbClr val="008400"/>
                </a:solidFill>
                <a:latin typeface="Menlo" charset="0"/>
              </a:rPr>
              <a:t>*/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"sleep 10sec\n"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);</a:t>
            </a:r>
            <a:endParaRPr lang="en-US" altLang="zh-TW" dirty="0">
              <a:solidFill>
                <a:srgbClr val="D12F1B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dirty="0">
                <a:solidFill>
                  <a:srgbClr val="272AD8"/>
                </a:solidFill>
                <a:latin typeface="Menlo" charset="0"/>
              </a:rPr>
              <a:t>10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++) {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sleep(</a:t>
            </a:r>
            <a:r>
              <a:rPr lang="en-US" altLang="zh-TW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); write(</a:t>
            </a:r>
            <a:r>
              <a:rPr lang="en-US" altLang="zh-TW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"*"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}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"\n"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en-US" dirty="0">
                <a:solidFill>
                  <a:srgbClr val="008400"/>
                </a:solidFill>
              </a:rPr>
              <a:t>重新啓動所有的</a:t>
            </a:r>
            <a:r>
              <a:rPr lang="en-US" altLang="zh-TW" dirty="0">
                <a:solidFill>
                  <a:srgbClr val="008400"/>
                </a:solidFill>
                <a:latin typeface="Menlo" charset="0"/>
              </a:rPr>
              <a:t>signal*/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sigemptyset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(&amp;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sigset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sigprocmask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(SIG_SETMASK, &amp;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sigset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while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(</a:t>
            </a:r>
            <a:r>
              <a:rPr lang="en-US" altLang="zh-TW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 {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    pause();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}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is-IS" altLang="zh-TW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4718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b="1" dirty="0" err="1">
                <a:solidFill>
                  <a:srgbClr val="34BC26"/>
                </a:solidFill>
                <a:latin typeface="Menlo" panose="020B0609030804020204" pitchFamily="49" charset="0"/>
              </a:rPr>
              <a:t>shiwulo@NUC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altLang="zh-TW" b="1" dirty="0">
                <a:solidFill>
                  <a:srgbClr val="5230E1"/>
                </a:solidFill>
                <a:latin typeface="Menlo" panose="020B0609030804020204" pitchFamily="49" charset="0"/>
              </a:rPr>
              <a:t>~/</a:t>
            </a:r>
            <a:r>
              <a:rPr lang="en-US" altLang="zh-TW" b="1" dirty="0" err="1">
                <a:solidFill>
                  <a:srgbClr val="5230E1"/>
                </a:solidFill>
                <a:latin typeface="Menlo" panose="020B0609030804020204" pitchFamily="49" charset="0"/>
              </a:rPr>
              <a:t>sp</a:t>
            </a:r>
            <a:r>
              <a:rPr lang="en-US" altLang="zh-TW" b="1" dirty="0">
                <a:solidFill>
                  <a:srgbClr val="5230E1"/>
                </a:solidFill>
                <a:latin typeface="Menlo" panose="020B0609030804020204" pitchFamily="49" charset="0"/>
              </a:rPr>
              <a:t>/ch10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$ ./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sigprocmask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sleep 10sec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**^C*^C^C^C***^\****</a:t>
            </a:r>
          </a:p>
          <a:p>
            <a:pPr marL="0" indent="0">
              <a:buNone/>
            </a:pPr>
            <a:b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zh-TW" b="1" dirty="0" err="1">
                <a:solidFill>
                  <a:srgbClr val="34BC26"/>
                </a:solidFill>
                <a:latin typeface="Menlo" panose="020B0609030804020204" pitchFamily="49" charset="0"/>
              </a:rPr>
              <a:t>shiwulo@NUC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altLang="zh-TW" b="1" dirty="0">
                <a:solidFill>
                  <a:srgbClr val="5230E1"/>
                </a:solidFill>
                <a:latin typeface="Menlo" panose="020B0609030804020204" pitchFamily="49" charset="0"/>
              </a:rPr>
              <a:t>~/</a:t>
            </a:r>
            <a:r>
              <a:rPr lang="en-US" altLang="zh-TW" b="1" dirty="0" err="1">
                <a:solidFill>
                  <a:srgbClr val="5230E1"/>
                </a:solidFill>
                <a:latin typeface="Menlo" panose="020B0609030804020204" pitchFamily="49" charset="0"/>
              </a:rPr>
              <a:t>sp</a:t>
            </a:r>
            <a:r>
              <a:rPr lang="en-US" altLang="zh-TW" b="1" dirty="0">
                <a:solidFill>
                  <a:srgbClr val="5230E1"/>
                </a:solidFill>
                <a:latin typeface="Menlo" panose="020B0609030804020204" pitchFamily="49" charset="0"/>
              </a:rPr>
              <a:t>/ch10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$ ./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sigprocmask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sleep 10sec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**^\*^\^\^\^\^\*******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get a signal named '3', 'Quit'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^\get a signal named '3', 'Quit'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^C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9136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等待</a:t>
            </a:r>
            <a:r>
              <a:rPr kumimoji="1" lang="en-US" altLang="zh-TW" dirty="0"/>
              <a:t>signal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charset="0"/>
              </a:rPr>
              <a:t>unistd.h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&gt;</a:t>
            </a:r>
            <a:endParaRPr lang="en-US" altLang="zh-TW" dirty="0">
              <a:solidFill>
                <a:srgbClr val="000000"/>
              </a:solidFill>
              <a:latin typeface="Menlo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pause(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等待任何</a:t>
            </a:r>
            <a:r>
              <a:rPr kumimoji="1" lang="en-US" altLang="zh-TW" dirty="0"/>
              <a:t>signal</a:t>
            </a:r>
            <a:r>
              <a:rPr kumimoji="1" lang="zh-TW" altLang="en-US" dirty="0"/>
              <a:t>發生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charset="0"/>
              </a:rPr>
              <a:t>signal.h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sigsuspend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sigset_t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*mask);</a:t>
            </a:r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等待特定的</a:t>
            </a:r>
            <a:r>
              <a:rPr kumimoji="1" lang="en-US" altLang="zh-TW" dirty="0"/>
              <a:t>signal</a:t>
            </a:r>
            <a:r>
              <a:rPr kumimoji="1" lang="zh-TW" altLang="en-US" dirty="0"/>
              <a:t>發生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用法：先將其他</a:t>
            </a:r>
            <a:r>
              <a:rPr kumimoji="1" lang="en-US" altLang="zh-TW" dirty="0"/>
              <a:t>signal</a:t>
            </a:r>
            <a:r>
              <a:rPr kumimoji="1" lang="zh-TW" altLang="en-US" dirty="0"/>
              <a:t>用</a:t>
            </a:r>
            <a:r>
              <a:rPr kumimoji="1" lang="en-US" altLang="zh-TW" dirty="0"/>
              <a:t>mask</a:t>
            </a:r>
            <a:r>
              <a:rPr kumimoji="1" lang="zh-TW" altLang="en-US" dirty="0"/>
              <a:t>遮蓋掉</a:t>
            </a:r>
          </a:p>
        </p:txBody>
      </p:sp>
    </p:spTree>
    <p:extLst>
      <p:ext uri="{BB962C8B-B14F-4D97-AF65-F5344CB8AC3E}">
        <p14:creationId xmlns:p14="http://schemas.microsoft.com/office/powerpoint/2010/main" val="6584385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signal</a:t>
            </a:r>
            <a:r>
              <a:rPr kumimoji="1" lang="zh-TW" altLang="en-US" dirty="0"/>
              <a:t>同步化</a:t>
            </a:r>
          </a:p>
        </p:txBody>
      </p:sp>
    </p:spTree>
    <p:extLst>
      <p:ext uri="{BB962C8B-B14F-4D97-AF65-F5344CB8AC3E}">
        <p14:creationId xmlns:p14="http://schemas.microsoft.com/office/powerpoint/2010/main" val="4110408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2845A84-A91C-8047-9C72-40A790135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併入主迴圈處理</a:t>
            </a:r>
          </a:p>
        </p:txBody>
      </p:sp>
      <p:sp>
        <p:nvSpPr>
          <p:cNvPr id="5" name="向上箭號 4">
            <a:extLst>
              <a:ext uri="{FF2B5EF4-FFF2-40B4-BE49-F238E27FC236}">
                <a16:creationId xmlns:a16="http://schemas.microsoft.com/office/drawing/2014/main" id="{2DEC5E35-67DA-7646-AADC-F230B7DF1FA3}"/>
              </a:ext>
            </a:extLst>
          </p:cNvPr>
          <p:cNvSpPr/>
          <p:nvPr/>
        </p:nvSpPr>
        <p:spPr>
          <a:xfrm>
            <a:off x="5853495" y="193559"/>
            <a:ext cx="2983480" cy="6664441"/>
          </a:xfrm>
          <a:prstGeom prst="upArrow">
            <a:avLst>
              <a:gd name="adj1" fmla="val 72135"/>
              <a:gd name="adj2" fmla="val 148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1C3C47AA-1214-F341-BA45-BFF573817D43}"/>
              </a:ext>
            </a:extLst>
          </p:cNvPr>
          <p:cNvCxnSpPr>
            <a:cxnSpLocks/>
            <a:stCxn id="5" idx="0"/>
            <a:endCxn id="5" idx="2"/>
          </p:cNvCxnSpPr>
          <p:nvPr/>
        </p:nvCxnSpPr>
        <p:spPr>
          <a:xfrm>
            <a:off x="7345235" y="193559"/>
            <a:ext cx="0" cy="6664441"/>
          </a:xfrm>
          <a:prstGeom prst="line">
            <a:avLst/>
          </a:prstGeom>
          <a:ln w="7620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圓形箭號 7">
            <a:extLst>
              <a:ext uri="{FF2B5EF4-FFF2-40B4-BE49-F238E27FC236}">
                <a16:creationId xmlns:a16="http://schemas.microsoft.com/office/drawing/2014/main" id="{BB083BC5-44FF-D743-8D7A-181F4FC32FEB}"/>
              </a:ext>
            </a:extLst>
          </p:cNvPr>
          <p:cNvSpPr/>
          <p:nvPr/>
        </p:nvSpPr>
        <p:spPr>
          <a:xfrm rot="10800000">
            <a:off x="7345235" y="-610179"/>
            <a:ext cx="3893665" cy="7274620"/>
          </a:xfrm>
          <a:prstGeom prst="circularArrow">
            <a:avLst>
              <a:gd name="adj1" fmla="val 30292"/>
              <a:gd name="adj2" fmla="val 797948"/>
              <a:gd name="adj3" fmla="val 20221655"/>
              <a:gd name="adj4" fmla="val 10800000"/>
              <a:gd name="adj5" fmla="val 144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62E1773-C9AB-E64E-96D1-FF11C8177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758" y="4572000"/>
            <a:ext cx="2059778" cy="171190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E8D2D0B-7F63-144F-9487-D731ACA9D1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47309" y="1710532"/>
            <a:ext cx="2059778" cy="171190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5BB689E-29CB-A34D-AE94-F03F27A2DE5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51382" y="2637313"/>
            <a:ext cx="2059778" cy="171190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28A8816-3CD1-EE4C-9CDB-C0326587C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520" y="5498781"/>
            <a:ext cx="1648404" cy="164840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81AE02D-679F-314E-819D-0ED435E76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198" y="209021"/>
            <a:ext cx="2235200" cy="18577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7D02E2F-DCC4-334C-B978-E1667D0D6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8211" y="1490549"/>
            <a:ext cx="1857701" cy="185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245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701E23-8A8C-1149-8CC2-6A6415F85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併入主回圈的常見方法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2301CC-EC10-B64A-9452-4E632C9A5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在主回圈中，定期等待</a:t>
            </a:r>
            <a:r>
              <a:rPr kumimoji="1" lang="en-US" altLang="zh-CN" dirty="0"/>
              <a:t>signal</a:t>
            </a:r>
            <a:r>
              <a:rPr kumimoji="1" lang="zh-CN" altLang="en-US" dirty="0"/>
              <a:t>（通常用於「遇到</a:t>
            </a:r>
            <a:r>
              <a:rPr kumimoji="1" lang="en-US" altLang="zh-CN" dirty="0"/>
              <a:t>signal</a:t>
            </a:r>
            <a:r>
              <a:rPr kumimoji="1" lang="zh-CN" altLang="en-US" dirty="0"/>
              <a:t>才處理」）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設定</a:t>
            </a:r>
            <a:r>
              <a:rPr kumimoji="1" lang="en-US" altLang="zh-TW" dirty="0"/>
              <a:t>flag</a:t>
            </a:r>
            <a:r>
              <a:rPr kumimoji="1" lang="zh-TW" altLang="en-US" dirty="0"/>
              <a:t>，然後在主回圈中檢查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使用</a:t>
            </a:r>
            <a:r>
              <a:rPr kumimoji="1" lang="en-US" altLang="zh-TW" dirty="0" err="1"/>
              <a:t>setjmp</a:t>
            </a:r>
            <a:r>
              <a:rPr kumimoji="1" lang="zh-TW" altLang="en-US" dirty="0"/>
              <a:t>＋</a:t>
            </a:r>
            <a:r>
              <a:rPr kumimoji="1" lang="en-US" altLang="zh-TW" dirty="0" err="1"/>
              <a:t>longjmp</a:t>
            </a:r>
            <a:r>
              <a:rPr kumimoji="1" lang="zh-CN" altLang="en-US" dirty="0"/>
              <a:t>跳回主回圈（注意同步性）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使用</a:t>
            </a:r>
            <a:r>
              <a:rPr kumimoji="1" lang="en-US" altLang="zh-CN" dirty="0"/>
              <a:t>pipe</a:t>
            </a:r>
            <a:r>
              <a:rPr kumimoji="1" lang="zh-CN" altLang="en-US" dirty="0"/>
              <a:t>＋</a:t>
            </a:r>
            <a:r>
              <a:rPr kumimoji="1" lang="en-US" altLang="zh-CN" dirty="0"/>
              <a:t>select</a:t>
            </a:r>
            <a:r>
              <a:rPr kumimoji="1" lang="zh-CN" altLang="en-US" dirty="0"/>
              <a:t>＋</a:t>
            </a:r>
            <a:r>
              <a:rPr kumimoji="1" lang="en-US" altLang="zh-CN" dirty="0"/>
              <a:t>read</a:t>
            </a:r>
            <a:r>
              <a:rPr kumimoji="1" lang="zh-CN" altLang="en-US" dirty="0"/>
              <a:t>，於主回圈每次提取新的「輸入」時同時檢查「</a:t>
            </a:r>
            <a:r>
              <a:rPr kumimoji="1" lang="en-US" altLang="zh-CN" dirty="0"/>
              <a:t>signal</a:t>
            </a:r>
            <a:r>
              <a:rPr kumimoji="1" lang="zh-CN" altLang="en-US" dirty="0"/>
              <a:t>」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使用</a:t>
            </a:r>
            <a:r>
              <a:rPr kumimoji="1" lang="en-US" altLang="zh-CN" dirty="0" err="1"/>
              <a:t>signalfd</a:t>
            </a:r>
            <a:r>
              <a:rPr kumimoji="1" lang="zh-CN" altLang="en-US" dirty="0"/>
              <a:t>（較新的方法，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特有）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99833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同步化的</a:t>
            </a:r>
            <a:r>
              <a:rPr kumimoji="1" lang="en-US" altLang="zh-TW" dirty="0"/>
              <a:t>signal</a:t>
            </a:r>
            <a:r>
              <a:rPr kumimoji="1" lang="zh-TW" altLang="en-US" dirty="0"/>
              <a:t>處理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charset="0"/>
              </a:rPr>
              <a:t>signal.h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sigwait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sigset_t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*set, 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*sig);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sigwaitinfo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sigset_t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*set,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siginfo_t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*info);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用</a:t>
            </a:r>
            <a:r>
              <a:rPr kumimoji="1" lang="en-US" altLang="zh-TW" dirty="0"/>
              <a:t>set</a:t>
            </a:r>
            <a:r>
              <a:rPr kumimoji="1" lang="zh-TW" altLang="en-US" dirty="0"/>
              <a:t>指定要等哪些</a:t>
            </a:r>
            <a:r>
              <a:rPr kumimoji="1" lang="en-US" altLang="zh-TW" dirty="0"/>
              <a:t>signal</a:t>
            </a:r>
            <a:r>
              <a:rPr kumimoji="1" lang="zh-TW" altLang="en-US" dirty="0"/>
              <a:t>，等到的</a:t>
            </a:r>
            <a:r>
              <a:rPr kumimoji="1" lang="en-US" altLang="zh-TW" dirty="0"/>
              <a:t>signal</a:t>
            </a:r>
            <a:r>
              <a:rPr kumimoji="1" lang="zh-TW" altLang="en-US" dirty="0"/>
              <a:t>的編號寫入到</a:t>
            </a:r>
            <a:r>
              <a:rPr kumimoji="1" lang="en-US" altLang="zh-TW" dirty="0"/>
              <a:t>sig</a:t>
            </a:r>
            <a:r>
              <a:rPr kumimoji="1" lang="zh-TW" altLang="en-US" dirty="0"/>
              <a:t>中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 err="1"/>
              <a:t>sigwait</a:t>
            </a:r>
            <a:r>
              <a:rPr kumimoji="1" lang="zh-TW" altLang="en-US" dirty="0"/>
              <a:t>就不需要</a:t>
            </a:r>
            <a:r>
              <a:rPr kumimoji="1" lang="en-US" altLang="zh-TW" dirty="0"/>
              <a:t>signal handler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6380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E96F9A-7502-264D-8437-296717E12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665B5E-BC2A-E248-A12A-D04B47DC6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837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TW" sz="1600" dirty="0">
                <a:latin typeface="Courier" pitchFamily="2" charset="0"/>
                <a:ea typeface="PCMyungjo" pitchFamily="2" charset="-127"/>
                <a:cs typeface="Menlo" panose="020B0609030804020204" pitchFamily="49" charset="0"/>
              </a:rPr>
              <a:t> 1) SIGHUP 	2) SIGINT 	3) SIGQUIT 	4) SIGILL 	5) SIGTRAP</a:t>
            </a:r>
          </a:p>
          <a:p>
            <a:pPr marL="0" indent="0">
              <a:buNone/>
            </a:pPr>
            <a:r>
              <a:rPr lang="en-US" altLang="zh-TW" sz="1600" dirty="0">
                <a:latin typeface="Courier" pitchFamily="2" charset="0"/>
                <a:ea typeface="PCMyungjo" pitchFamily="2" charset="-127"/>
                <a:cs typeface="Menlo" panose="020B0609030804020204" pitchFamily="49" charset="0"/>
              </a:rPr>
              <a:t> 6) SIGABRT 	7) SIGBUS 	8) SIGFPE 	9) SIGKILL 	10) SIGUSR1</a:t>
            </a:r>
          </a:p>
          <a:p>
            <a:pPr marL="0" indent="0">
              <a:buNone/>
            </a:pPr>
            <a:r>
              <a:rPr lang="en-US" altLang="zh-TW" sz="1600" dirty="0">
                <a:latin typeface="Courier" pitchFamily="2" charset="0"/>
                <a:ea typeface="PCMyungjo" pitchFamily="2" charset="-127"/>
                <a:cs typeface="Menlo" panose="020B0609030804020204" pitchFamily="49" charset="0"/>
              </a:rPr>
              <a:t>11) SIGSEGV 	12) SIGUSR2 	13) SIGPIPE 	14) SIGALRM 	15) SIGTERM</a:t>
            </a:r>
          </a:p>
          <a:p>
            <a:pPr marL="0" indent="0">
              <a:buNone/>
            </a:pPr>
            <a:r>
              <a:rPr lang="en-US" altLang="zh-TW" sz="1600" dirty="0">
                <a:latin typeface="Courier" pitchFamily="2" charset="0"/>
                <a:ea typeface="PCMyungjo" pitchFamily="2" charset="-127"/>
                <a:cs typeface="Menlo" panose="020B0609030804020204" pitchFamily="49" charset="0"/>
              </a:rPr>
              <a:t>16) SIGSTKFLT 	17) SIGCHLD 	18) SIGCONT 	19) SIGSTOP 	20) SIGTSTP</a:t>
            </a:r>
          </a:p>
          <a:p>
            <a:pPr marL="0" indent="0">
              <a:buNone/>
            </a:pPr>
            <a:r>
              <a:rPr lang="en-US" altLang="zh-TW" sz="1600" dirty="0">
                <a:latin typeface="Courier" pitchFamily="2" charset="0"/>
                <a:ea typeface="PCMyungjo" pitchFamily="2" charset="-127"/>
                <a:cs typeface="Menlo" panose="020B0609030804020204" pitchFamily="49" charset="0"/>
              </a:rPr>
              <a:t>21) SIGTTIN 	22) SIGTTOU 	23) SIGURG 	24) SIGXCPU 	25) SIGXFSZ</a:t>
            </a:r>
          </a:p>
          <a:p>
            <a:pPr marL="0" indent="0">
              <a:buNone/>
            </a:pPr>
            <a:r>
              <a:rPr lang="en-US" altLang="zh-TW" sz="1600" dirty="0">
                <a:latin typeface="Courier" pitchFamily="2" charset="0"/>
                <a:ea typeface="PCMyungjo" pitchFamily="2" charset="-127"/>
                <a:cs typeface="Menlo" panose="020B0609030804020204" pitchFamily="49" charset="0"/>
              </a:rPr>
              <a:t>26) SIGVTALRM 	27) SIGPROF 	28) SIGWINCH 	29) SIGIO 	30) SIGPWR</a:t>
            </a:r>
          </a:p>
          <a:p>
            <a:pPr marL="0" indent="0">
              <a:buNone/>
            </a:pPr>
            <a:r>
              <a:rPr lang="en-US" altLang="zh-TW" sz="1600" dirty="0">
                <a:latin typeface="Courier" pitchFamily="2" charset="0"/>
                <a:ea typeface="PCMyungjo" pitchFamily="2" charset="-127"/>
                <a:cs typeface="Menlo" panose="020B0609030804020204" pitchFamily="49" charset="0"/>
              </a:rPr>
              <a:t>31) SIGSYS 	34) SIGRTMIN 	35) SIGRTMIN+1 	36) SIGRTMIN+2 	37) SIGRTMIN+3</a:t>
            </a:r>
          </a:p>
          <a:p>
            <a:pPr marL="0" indent="0">
              <a:buNone/>
            </a:pPr>
            <a:r>
              <a:rPr lang="en-US" altLang="zh-TW" sz="1600" dirty="0">
                <a:latin typeface="Courier" pitchFamily="2" charset="0"/>
                <a:ea typeface="PCMyungjo" pitchFamily="2" charset="-127"/>
                <a:cs typeface="Menlo" panose="020B0609030804020204" pitchFamily="49" charset="0"/>
              </a:rPr>
              <a:t>38) SIGRTMIN+4 	39) SIGRTMIN+5 	40) SIGRTMIN+6 	41) SIGRTMIN+7 	42) SIGRTMIN+8</a:t>
            </a:r>
          </a:p>
          <a:p>
            <a:pPr marL="0" indent="0">
              <a:buNone/>
            </a:pPr>
            <a:r>
              <a:rPr lang="en-US" altLang="zh-TW" sz="1600" dirty="0">
                <a:latin typeface="Courier" pitchFamily="2" charset="0"/>
                <a:ea typeface="PCMyungjo" pitchFamily="2" charset="-127"/>
                <a:cs typeface="Menlo" panose="020B0609030804020204" pitchFamily="49" charset="0"/>
              </a:rPr>
              <a:t>43) SIGRTMIN+9 	44) SIGRTMIN+10 45) SIGRTMIN+11 46) SIGRTMIN+12 47) SIGRTMIN+13</a:t>
            </a:r>
          </a:p>
          <a:p>
            <a:pPr marL="0" indent="0">
              <a:buNone/>
            </a:pPr>
            <a:r>
              <a:rPr lang="en-US" altLang="zh-TW" sz="1600" dirty="0">
                <a:latin typeface="Courier" pitchFamily="2" charset="0"/>
                <a:ea typeface="PCMyungjo" pitchFamily="2" charset="-127"/>
                <a:cs typeface="Menlo" panose="020B0609030804020204" pitchFamily="49" charset="0"/>
              </a:rPr>
              <a:t>48) SIGRTMIN+14 49) SIGRTMIN+15 50) SIGRTMAX-14 51) SIGRTMAX-13 52) SIGRTMAX-12</a:t>
            </a:r>
          </a:p>
          <a:p>
            <a:pPr marL="0" indent="0">
              <a:buNone/>
            </a:pPr>
            <a:r>
              <a:rPr lang="en-US" altLang="zh-TW" sz="1600" dirty="0">
                <a:latin typeface="Courier" pitchFamily="2" charset="0"/>
                <a:ea typeface="PCMyungjo" pitchFamily="2" charset="-127"/>
                <a:cs typeface="Menlo" panose="020B0609030804020204" pitchFamily="49" charset="0"/>
              </a:rPr>
              <a:t>53) SIGRTMAX-11 54) SIGRTMAX-10 55) SIGRTMAX-9 	56) SIGRTMAX-8 	57) SIGRTMAX-7</a:t>
            </a:r>
          </a:p>
          <a:p>
            <a:pPr marL="0" indent="0">
              <a:buNone/>
            </a:pPr>
            <a:r>
              <a:rPr lang="en-US" altLang="zh-TW" sz="1600" dirty="0">
                <a:latin typeface="Courier" pitchFamily="2" charset="0"/>
                <a:ea typeface="PCMyungjo" pitchFamily="2" charset="-127"/>
                <a:cs typeface="Menlo" panose="020B0609030804020204" pitchFamily="49" charset="0"/>
              </a:rPr>
              <a:t>58) SIGRTMAX-6 	59) SIGRTMAX-5 	60) SIGRTMAX-4 	61) SIGRTMAX-3 	62) SIGRTMAX-2</a:t>
            </a:r>
          </a:p>
          <a:p>
            <a:pPr marL="0" indent="0">
              <a:buNone/>
            </a:pPr>
            <a:r>
              <a:rPr lang="en-US" altLang="zh-TW" sz="1600" dirty="0">
                <a:latin typeface="Courier" pitchFamily="2" charset="0"/>
                <a:ea typeface="PCMyungjo" pitchFamily="2" charset="-127"/>
                <a:cs typeface="Menlo" panose="020B0609030804020204" pitchFamily="49" charset="0"/>
              </a:rPr>
              <a:t>63) SIGRTMAX-1 	64) SIGRTMAX</a:t>
            </a:r>
          </a:p>
          <a:p>
            <a:pPr marL="0" indent="0">
              <a:buNone/>
            </a:pP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911480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sigwait.c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main() {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sigset_t sigset;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signo;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sigfillset(&amp;sigset);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sigprocmask(SIG_SETMASK, &amp;sigset,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NULL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printf(</a:t>
            </a:r>
            <a:r>
              <a:rPr lang="is-IS" altLang="zh-TW" dirty="0">
                <a:solidFill>
                  <a:srgbClr val="D12F1B"/>
                </a:solidFill>
                <a:latin typeface="Menlo" charset="0"/>
              </a:rPr>
              <a:t>"pid = %d\n"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, getpid());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while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assert(sigwait(&amp;sigset, &amp;signo) ==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printf(</a:t>
            </a:r>
            <a:r>
              <a:rPr lang="is-IS" altLang="zh-TW" dirty="0">
                <a:solidFill>
                  <a:srgbClr val="D12F1B"/>
                </a:solidFill>
                <a:latin typeface="Menlo" charset="0"/>
              </a:rPr>
              <a:t>"recv sig#%d\n"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, signo);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}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51305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shiwulo@vm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:~/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/ch10$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kill -s 31 4188</a:t>
            </a:r>
          </a:p>
          <a:p>
            <a:pPr marL="0" indent="0">
              <a:buNone/>
            </a:pP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shiwulo@vm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:~/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/ch10$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kill -s 50 4188</a:t>
            </a:r>
          </a:p>
          <a:p>
            <a:pPr marL="0" indent="0">
              <a:buNone/>
            </a:pP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shiwulo@vm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:~/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/ch10$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kill -s 60 4188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shiwulo@vm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:~/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/ch10$ ./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sigwait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 4188</a:t>
            </a:r>
          </a:p>
          <a:p>
            <a:pPr marL="0" indent="0">
              <a:buNone/>
            </a:pP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recv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sig#31</a:t>
            </a:r>
          </a:p>
          <a:p>
            <a:pPr marL="0" indent="0">
              <a:buNone/>
            </a:pP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recv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sig#50</a:t>
            </a:r>
          </a:p>
          <a:p>
            <a:pPr marL="0" indent="0">
              <a:buNone/>
            </a:pP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recv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sig#60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33687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2FC49E85-2407-564D-AD25-020F8CCE2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signalfd</a:t>
            </a:r>
            <a:r>
              <a:rPr kumimoji="1" lang="en-US" altLang="zh-TW" dirty="0"/>
              <a:t> &amp; I/O multiplexing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521F1FAA-C31A-174D-9FC4-8193AD0F5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3455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「epoll performance」的圖片搜尋結果">
            <a:hlinkClick r:id="rId2"/>
            <a:extLst>
              <a:ext uri="{FF2B5EF4-FFF2-40B4-BE49-F238E27FC236}">
                <a16:creationId xmlns:a16="http://schemas.microsoft.com/office/drawing/2014/main" id="{A915A0ED-D699-1141-8AB0-127CF6DFF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63" y="934207"/>
            <a:ext cx="6250769" cy="482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BC0D9342-2078-EF47-ACA7-D16102923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3821377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kumimoji="1" lang="en-US" altLang="zh-TW" sz="2800" dirty="0"/>
              <a:t>I/O multiplexing</a:t>
            </a:r>
            <a:r>
              <a:rPr kumimoji="1" lang="zh-TW" altLang="en-US" sz="2800" dirty="0"/>
              <a:t> </a:t>
            </a:r>
            <a:r>
              <a:rPr kumimoji="1" lang="zh-CN" altLang="en-US" sz="2800" dirty="0"/>
              <a:t>三兄弟</a:t>
            </a:r>
            <a:endParaRPr kumimoji="1" lang="zh-TW" altLang="en-US" sz="28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214739B-5535-F847-928F-5BEBBB08A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821376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Menlo" panose="020B0609030804020204" pitchFamily="49" charset="0"/>
              </a:rPr>
              <a:t>select</a:t>
            </a:r>
            <a:r>
              <a:rPr lang="zh-TW" altLang="en-US" sz="2000" dirty="0">
                <a:solidFill>
                  <a:schemeClr val="tx1"/>
                </a:solidFill>
                <a:latin typeface="Menlo" panose="020B0609030804020204" pitchFamily="49" charset="0"/>
              </a:rPr>
              <a:t>：</a:t>
            </a:r>
            <a:r>
              <a:rPr lang="en-US" altLang="zh-TW" sz="2000" dirty="0">
                <a:solidFill>
                  <a:schemeClr val="tx1"/>
                </a:solidFill>
                <a:latin typeface="Menlo" panose="020B0609030804020204" pitchFamily="49" charset="0"/>
              </a:rPr>
              <a:t>POSIX</a:t>
            </a:r>
            <a:r>
              <a:rPr lang="zh-CN" altLang="en-US" sz="2000" dirty="0">
                <a:solidFill>
                  <a:schemeClr val="tx1"/>
                </a:solidFill>
                <a:latin typeface="Menlo" panose="020B0609030804020204" pitchFamily="49" charset="0"/>
              </a:rPr>
              <a:t>的標準</a:t>
            </a:r>
            <a:endParaRPr lang="en-US" altLang="zh-TW" sz="2000" dirty="0">
              <a:solidFill>
                <a:schemeClr val="tx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Menlo" panose="020B0609030804020204" pitchFamily="49" charset="0"/>
              </a:rPr>
              <a:t>poll</a:t>
            </a:r>
            <a:r>
              <a:rPr lang="zh-TW" altLang="en-US" sz="2000" dirty="0">
                <a:solidFill>
                  <a:schemeClr val="tx1"/>
                </a:solidFill>
                <a:latin typeface="Menlo" panose="020B0609030804020204" pitchFamily="49" charset="0"/>
              </a:rPr>
              <a:t>：</a:t>
            </a:r>
            <a:r>
              <a:rPr lang="en-US" altLang="zh-TW" sz="2000" dirty="0">
                <a:solidFill>
                  <a:schemeClr val="tx1"/>
                </a:solidFill>
                <a:latin typeface="Menlo" panose="020B0609030804020204" pitchFamily="49" charset="0"/>
              </a:rPr>
              <a:t>POSIX</a:t>
            </a:r>
            <a:r>
              <a:rPr lang="zh-CN" altLang="en-US" sz="2000" dirty="0">
                <a:solidFill>
                  <a:schemeClr val="tx1"/>
                </a:solidFill>
                <a:latin typeface="Menlo" panose="020B0609030804020204" pitchFamily="49" charset="0"/>
              </a:rPr>
              <a:t>標準，效能比</a:t>
            </a:r>
            <a:r>
              <a:rPr lang="en-US" altLang="zh-CN" sz="2000" dirty="0">
                <a:solidFill>
                  <a:schemeClr val="tx1"/>
                </a:solidFill>
                <a:latin typeface="Menlo" panose="020B0609030804020204" pitchFamily="49" charset="0"/>
              </a:rPr>
              <a:t>select</a:t>
            </a:r>
            <a:r>
              <a:rPr lang="zh-CN" altLang="en-US" sz="2000" dirty="0">
                <a:solidFill>
                  <a:schemeClr val="tx1"/>
                </a:solidFill>
                <a:latin typeface="Menlo" panose="020B0609030804020204" pitchFamily="49" charset="0"/>
              </a:rPr>
              <a:t>好一些些</a:t>
            </a:r>
            <a:endParaRPr lang="en-US" altLang="zh-CN" sz="2000" dirty="0">
              <a:solidFill>
                <a:schemeClr val="tx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chemeClr val="tx1"/>
                </a:solidFill>
                <a:latin typeface="Menlo" panose="020B0609030804020204" pitchFamily="49" charset="0"/>
              </a:rPr>
              <a:t>上述二個</a:t>
            </a:r>
            <a:r>
              <a:rPr lang="en-US" altLang="zh-TW" sz="2000" dirty="0">
                <a:solidFill>
                  <a:schemeClr val="tx1"/>
                </a:solidFill>
                <a:latin typeface="Menlo" panose="020B0609030804020204" pitchFamily="49" charset="0"/>
              </a:rPr>
              <a:t>function call</a:t>
            </a:r>
            <a:r>
              <a:rPr lang="zh-TW" altLang="en-US" sz="2000" dirty="0">
                <a:solidFill>
                  <a:schemeClr val="tx1"/>
                </a:solidFill>
                <a:latin typeface="Menlo" panose="020B0609030804020204" pitchFamily="49" charset="0"/>
              </a:rPr>
              <a:t>的效能比較低</a:t>
            </a:r>
            <a:br>
              <a:rPr lang="zh-TW" altLang="en-US" sz="2000" dirty="0">
                <a:solidFill>
                  <a:schemeClr val="tx1"/>
                </a:solidFill>
                <a:latin typeface="Helvetica" pitchFamily="2" charset="0"/>
              </a:rPr>
            </a:br>
            <a:endParaRPr lang="zh-TW" altLang="en-US" sz="2000" dirty="0">
              <a:solidFill>
                <a:schemeClr val="tx1"/>
              </a:solidFill>
              <a:latin typeface="Helvetica" pitchFamily="2" charset="0"/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chemeClr val="tx1"/>
                </a:solidFill>
                <a:latin typeface="Menlo" panose="020B0609030804020204" pitchFamily="49" charset="0"/>
              </a:rPr>
              <a:t>epol</a:t>
            </a:r>
            <a:r>
              <a:rPr lang="zh-TW" altLang="en-US" sz="2000" dirty="0">
                <a:solidFill>
                  <a:schemeClr val="tx1"/>
                </a:solidFill>
                <a:latin typeface="Menlo" panose="020B0609030804020204" pitchFamily="49" charset="0"/>
              </a:rPr>
              <a:t>：</a:t>
            </a:r>
            <a:r>
              <a:rPr lang="en-US" altLang="zh-TW" sz="2000" dirty="0">
                <a:solidFill>
                  <a:schemeClr val="tx1"/>
                </a:solidFill>
                <a:latin typeface="Menlo" panose="020B0609030804020204" pitchFamily="49" charset="0"/>
              </a:rPr>
              <a:t>Linux</a:t>
            </a:r>
            <a:r>
              <a:rPr lang="zh-CN" altLang="en-US" sz="2000" dirty="0">
                <a:solidFill>
                  <a:schemeClr val="tx1"/>
                </a:solidFill>
                <a:latin typeface="Menlo" panose="020B0609030804020204" pitchFamily="49" charset="0"/>
              </a:rPr>
              <a:t>的特色函數</a:t>
            </a:r>
            <a:endParaRPr lang="en-US" altLang="zh-TW" sz="2000" dirty="0">
              <a:solidFill>
                <a:schemeClr val="tx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schemeClr val="tx1"/>
                </a:solidFill>
                <a:latin typeface="Menlo" panose="020B0609030804020204" pitchFamily="49" charset="0"/>
              </a:rPr>
              <a:t>當</a:t>
            </a:r>
            <a:r>
              <a:rPr lang="en-US" altLang="zh-CN" sz="2000" dirty="0" err="1">
                <a:solidFill>
                  <a:schemeClr val="tx1"/>
                </a:solidFill>
                <a:latin typeface="Menlo" panose="020B0609030804020204" pitchFamily="49" charset="0"/>
              </a:rPr>
              <a:t>fd</a:t>
            </a:r>
            <a:r>
              <a:rPr lang="zh-CN" altLang="en-US" sz="2000" dirty="0">
                <a:solidFill>
                  <a:schemeClr val="tx1"/>
                </a:solidFill>
                <a:latin typeface="Menlo" panose="020B0609030804020204" pitchFamily="49" charset="0"/>
              </a:rPr>
              <a:t>數量比較多時，</a:t>
            </a:r>
            <a:r>
              <a:rPr lang="zh-TW" altLang="en-US" sz="2000" dirty="0">
                <a:solidFill>
                  <a:schemeClr val="tx1"/>
                </a:solidFill>
                <a:latin typeface="Menlo" panose="020B0609030804020204" pitchFamily="49" charset="0"/>
              </a:rPr>
              <a:t>效能比較高，在</a:t>
            </a:r>
            <a:r>
              <a:rPr lang="en-US" altLang="zh-TW" sz="2000" dirty="0">
                <a:solidFill>
                  <a:schemeClr val="tx1"/>
                </a:solidFill>
                <a:latin typeface="Menlo" panose="020B0609030804020204" pitchFamily="49" charset="0"/>
              </a:rPr>
              <a:t>BSD</a:t>
            </a:r>
            <a:r>
              <a:rPr lang="zh-TW" altLang="en-US" sz="2000" dirty="0">
                <a:solidFill>
                  <a:schemeClr val="tx1"/>
                </a:solidFill>
                <a:latin typeface="Menlo" panose="020B0609030804020204" pitchFamily="49" charset="0"/>
              </a:rPr>
              <a:t>上可以選</a:t>
            </a:r>
            <a:r>
              <a:rPr lang="en-US" altLang="zh-TW" sz="2000" dirty="0" err="1">
                <a:solidFill>
                  <a:schemeClr val="tx1"/>
                </a:solidFill>
                <a:latin typeface="Menlo" panose="020B0609030804020204" pitchFamily="49" charset="0"/>
              </a:rPr>
              <a:t>kqueue</a:t>
            </a:r>
            <a:endParaRPr lang="zh-TW" alt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TW" sz="2000" dirty="0">
              <a:solidFill>
                <a:schemeClr val="tx1"/>
              </a:solidFill>
              <a:latin typeface="Menlo" panose="020B0609030804020204" pitchFamily="49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FF5E7E7-B81B-144E-A00D-5EBC65D7BF96}"/>
              </a:ext>
            </a:extLst>
          </p:cNvPr>
          <p:cNvSpPr/>
          <p:nvPr/>
        </p:nvSpPr>
        <p:spPr>
          <a:xfrm>
            <a:off x="5613400" y="60536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https://monkey.org/~provos/libevent/libevent-benchmark2.jpg</a:t>
            </a:r>
          </a:p>
        </p:txBody>
      </p:sp>
    </p:spTree>
    <p:extLst>
      <p:ext uri="{BB962C8B-B14F-4D97-AF65-F5344CB8AC3E}">
        <p14:creationId xmlns:p14="http://schemas.microsoft.com/office/powerpoint/2010/main" val="33522075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 err="1"/>
              <a:t>signalfd</a:t>
            </a:r>
            <a:endParaRPr kumimoji="1"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signalfd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fd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sigset_t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*mask, 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flags);</a:t>
            </a:r>
          </a:p>
          <a:p>
            <a:endParaRPr lang="en-US" altLang="zh-TW" dirty="0">
              <a:solidFill>
                <a:srgbClr val="000000"/>
              </a:solidFill>
              <a:latin typeface="Menlo" charset="0"/>
            </a:endParaRPr>
          </a:p>
          <a:p>
            <a:r>
              <a:rPr kumimoji="1" lang="en-US" altLang="zh-TW" dirty="0" err="1"/>
              <a:t>fd</a:t>
            </a:r>
            <a:r>
              <a:rPr kumimoji="1" lang="zh-TW" altLang="en-US" dirty="0"/>
              <a:t>如果為</a:t>
            </a:r>
            <a:r>
              <a:rPr kumimoji="1" lang="en-US" altLang="zh-TW" dirty="0"/>
              <a:t>-1</a:t>
            </a:r>
            <a:r>
              <a:rPr kumimoji="1" lang="zh-TW" altLang="en-US" dirty="0"/>
              <a:t>則建立一個新的。非</a:t>
            </a:r>
            <a:r>
              <a:rPr kumimoji="1" lang="en-US" altLang="zh-TW" dirty="0"/>
              <a:t>-1</a:t>
            </a:r>
            <a:r>
              <a:rPr kumimoji="1" lang="zh-TW" altLang="en-US" dirty="0"/>
              <a:t>代表要對該</a:t>
            </a:r>
            <a:r>
              <a:rPr kumimoji="1" lang="en-US" altLang="zh-TW" dirty="0" err="1"/>
              <a:t>fd</a:t>
            </a:r>
            <a:r>
              <a:rPr kumimoji="1" lang="zh-TW" altLang="en-US" dirty="0"/>
              <a:t>進行修改</a:t>
            </a:r>
            <a:endParaRPr kumimoji="1" lang="en-US" altLang="zh-TW" dirty="0"/>
          </a:p>
          <a:p>
            <a:r>
              <a:rPr kumimoji="1" lang="en-US" altLang="zh-TW" dirty="0"/>
              <a:t>mask</a:t>
            </a:r>
            <a:r>
              <a:rPr kumimoji="1" lang="zh-TW" altLang="en-US" dirty="0"/>
              <a:t>，希望觀察的</a:t>
            </a:r>
            <a:r>
              <a:rPr kumimoji="1" lang="en-US" altLang="zh-TW" dirty="0"/>
              <a:t>signal</a:t>
            </a:r>
            <a:r>
              <a:rPr kumimoji="1" lang="zh-TW" altLang="en-US" dirty="0"/>
              <a:t>，先用</a:t>
            </a:r>
            <a:r>
              <a:rPr kumimoji="1" lang="en-US" altLang="zh-TW" dirty="0" err="1"/>
              <a:t>sigprocmask</a:t>
            </a:r>
            <a:r>
              <a:rPr kumimoji="1" lang="zh-TW" altLang="en-US" dirty="0"/>
              <a:t>遮罩起來</a:t>
            </a:r>
            <a:endParaRPr kumimoji="1" lang="en-US" altLang="zh-TW" dirty="0"/>
          </a:p>
          <a:p>
            <a:r>
              <a:rPr kumimoji="1" lang="en-US" altLang="zh-TW" dirty="0"/>
              <a:t>flags</a:t>
            </a:r>
            <a:r>
              <a:rPr kumimoji="1" lang="zh-TW" altLang="en-US" dirty="0"/>
              <a:t>可以設定</a:t>
            </a:r>
            <a:r>
              <a:rPr kumimoji="1" lang="en-US" altLang="zh-TW" dirty="0"/>
              <a:t>SFD_NONBLOCK</a:t>
            </a:r>
            <a:r>
              <a:rPr kumimoji="1" lang="zh-TW" altLang="en-US" dirty="0"/>
              <a:t>、</a:t>
            </a:r>
            <a:r>
              <a:rPr kumimoji="1" lang="en-US" altLang="zh-TW" dirty="0"/>
              <a:t> SFD_CLOEXEC</a:t>
            </a:r>
            <a:r>
              <a:rPr kumimoji="1" lang="zh-TW" altLang="en-US" dirty="0"/>
              <a:t>，分別代表</a:t>
            </a:r>
            <a:r>
              <a:rPr kumimoji="1" lang="en-US" altLang="zh-TW" dirty="0" err="1"/>
              <a:t>nonblocking</a:t>
            </a:r>
            <a:r>
              <a:rPr kumimoji="1" lang="en-US" altLang="zh-TW" dirty="0"/>
              <a:t> I/O</a:t>
            </a:r>
            <a:r>
              <a:rPr kumimoji="1" lang="zh-TW" altLang="en-US" dirty="0"/>
              <a:t>，呼叫</a:t>
            </a:r>
            <a:r>
              <a:rPr kumimoji="1" lang="en-US" altLang="zh-TW" dirty="0" err="1"/>
              <a:t>execv</a:t>
            </a:r>
            <a:r>
              <a:rPr kumimoji="1" lang="zh-TW" altLang="en-US" dirty="0"/>
              <a:t>等函數時關閉該</a:t>
            </a:r>
            <a:r>
              <a:rPr kumimoji="1" lang="en-US" altLang="zh-TW" dirty="0" err="1"/>
              <a:t>fd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27449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90446096-1870-6043-BA3F-0C3153AD8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957" y="-1216530"/>
            <a:ext cx="8153402" cy="5479612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08544D99-16E9-F840-8AD2-89C20EE0BADB}"/>
              </a:ext>
            </a:extLst>
          </p:cNvPr>
          <p:cNvSpPr txBox="1"/>
          <p:nvPr/>
        </p:nvSpPr>
        <p:spPr>
          <a:xfrm>
            <a:off x="3220170" y="800001"/>
            <a:ext cx="54929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800" dirty="0">
                <a:solidFill>
                  <a:srgbClr val="C00000"/>
                </a:solidFill>
              </a:rPr>
              <a:t>main loop</a:t>
            </a:r>
            <a:endParaRPr kumimoji="1" lang="zh-TW" altLang="en-US" sz="8800" dirty="0">
              <a:solidFill>
                <a:srgbClr val="C00000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E9E1A5F-74D0-014C-B206-33044FF97B51}"/>
              </a:ext>
            </a:extLst>
          </p:cNvPr>
          <p:cNvSpPr/>
          <p:nvPr/>
        </p:nvSpPr>
        <p:spPr>
          <a:xfrm>
            <a:off x="3447535" y="3410465"/>
            <a:ext cx="6595824" cy="32625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while(1) {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en-US" altLang="zh-TW" sz="24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epoll</a:t>
            </a:r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(keyboard &amp; </a:t>
            </a:r>
            <a:r>
              <a:rPr kumimoji="1" lang="en-US" altLang="zh-TW" sz="2400" b="1" dirty="0">
                <a:solidFill>
                  <a:prstClr val="white"/>
                </a:solidFill>
                <a:latin typeface="Cooper Black" panose="0208090404030B020404" pitchFamily="18" charset="0"/>
                <a:cs typeface="Consolas" panose="020B0609020204030204" pitchFamily="49" charset="0"/>
              </a:rPr>
              <a:t>signal</a:t>
            </a:r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1" lang="en-US" altLang="zh-TW" sz="2400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//wait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</a:t>
            </a:r>
            <a:r>
              <a:rPr kumimoji="1" lang="en-US" altLang="zh-TW" sz="24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keyboard) </a:t>
            </a:r>
            <a:r>
              <a:rPr kumimoji="1" lang="en-US" altLang="zh-TW" sz="24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parseCommand</a:t>
            </a:r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</a:t>
            </a:r>
            <a:r>
              <a:rPr kumimoji="1" lang="en-US" altLang="zh-TW" sz="24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signal)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switch (#signal) {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case SIGCHLD:</a:t>
            </a:r>
            <a:r>
              <a:rPr kumimoji="1" lang="en-US" altLang="zh-TW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/*...*/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case SIGINT:</a:t>
            </a:r>
            <a:r>
              <a:rPr kumimoji="1" lang="en-US" altLang="zh-TW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/*...*/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	}</a:t>
            </a: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7953C5C-0E86-E449-837F-D0D3457A1CE5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745447" y="2421924"/>
            <a:ext cx="0" cy="988541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922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BFE02D-69A2-AA41-B9BC-2D7B5B0BE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epoll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E87A6B-AA01-1343-A095-7BEAD54A3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" altLang="zh-TW" b="1" dirty="0" err="1"/>
              <a:t>epoll_create</a:t>
            </a:r>
            <a:r>
              <a:rPr lang="zh-TW" altLang="en-US" b="1" dirty="0"/>
              <a:t>：</a:t>
            </a:r>
            <a:r>
              <a:rPr lang="zh-TW" altLang="en-US" dirty="0"/>
              <a:t>跟系統要一個</a:t>
            </a:r>
            <a:r>
              <a:rPr lang="en-US" altLang="zh-TW" dirty="0" err="1"/>
              <a:t>epoll</a:t>
            </a:r>
            <a:r>
              <a:rPr lang="zh-CN" altLang="en-US" dirty="0"/>
              <a:t>物件</a:t>
            </a:r>
            <a:endParaRPr lang="en" altLang="zh-TW" dirty="0"/>
          </a:p>
          <a:p>
            <a:pPr>
              <a:lnSpc>
                <a:spcPct val="150000"/>
              </a:lnSpc>
            </a:pPr>
            <a:r>
              <a:rPr lang="en" altLang="zh-TW" b="1" dirty="0" err="1"/>
              <a:t>epoll_ctl</a:t>
            </a:r>
            <a:r>
              <a:rPr lang="zh-TW" altLang="en-US" b="1" dirty="0"/>
              <a:t>：</a:t>
            </a:r>
            <a:r>
              <a:rPr lang="zh-CN" altLang="en-US" dirty="0"/>
              <a:t>將感興趣的事件（</a:t>
            </a:r>
            <a:r>
              <a:rPr lang="en-US" altLang="zh-CN" dirty="0" err="1"/>
              <a:t>fd</a:t>
            </a:r>
            <a:r>
              <a:rPr lang="zh-CN" altLang="en-US" dirty="0"/>
              <a:t>）註冊到</a:t>
            </a:r>
            <a:r>
              <a:rPr lang="en-US" altLang="zh-CN" dirty="0" err="1"/>
              <a:t>epoll</a:t>
            </a:r>
            <a:r>
              <a:rPr lang="zh-CN" altLang="en-US" dirty="0"/>
              <a:t>裡面去</a:t>
            </a:r>
            <a:endParaRPr lang="en" altLang="zh-TW" dirty="0"/>
          </a:p>
          <a:p>
            <a:pPr>
              <a:lnSpc>
                <a:spcPct val="150000"/>
              </a:lnSpc>
            </a:pPr>
            <a:r>
              <a:rPr lang="en" altLang="zh-TW" b="1" dirty="0" err="1"/>
              <a:t>epoll_wait</a:t>
            </a:r>
            <a:r>
              <a:rPr lang="zh-TW" altLang="en-US" b="1" dirty="0"/>
              <a:t>：</a:t>
            </a:r>
            <a:r>
              <a:rPr lang="zh-TW" altLang="en-US" dirty="0"/>
              <a:t>會一直等待（</a:t>
            </a:r>
            <a:r>
              <a:rPr lang="en-US" altLang="zh-TW" dirty="0"/>
              <a:t>block</a:t>
            </a:r>
            <a:r>
              <a:rPr lang="zh-TW" altLang="en-US" dirty="0"/>
              <a:t>）直到感興趣的某一個事件（</a:t>
            </a:r>
            <a:r>
              <a:rPr lang="en-US" altLang="zh-TW" dirty="0" err="1"/>
              <a:t>fd</a:t>
            </a:r>
            <a:r>
              <a:rPr lang="zh-TW" altLang="en-US" dirty="0"/>
              <a:t>）</a:t>
            </a:r>
            <a:r>
              <a:rPr lang="zh-CN" altLang="en-US" dirty="0"/>
              <a:t>發生</a:t>
            </a:r>
            <a:endParaRPr lang="en" altLang="zh-TW" dirty="0"/>
          </a:p>
        </p:txBody>
      </p:sp>
    </p:spTree>
    <p:extLst>
      <p:ext uri="{BB962C8B-B14F-4D97-AF65-F5344CB8AC3E}">
        <p14:creationId xmlns:p14="http://schemas.microsoft.com/office/powerpoint/2010/main" val="2898565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9E2539-B496-E642-9489-3C931064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epoll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E17BA6-D132-9F40-9ADF-409FEF40D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epoll_create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size);</a:t>
            </a:r>
          </a:p>
          <a:p>
            <a:pPr marL="0" indent="0">
              <a:buNone/>
            </a:pPr>
            <a:r>
              <a:rPr kumimoji="1" lang="zh-TW" altLang="en-US" dirty="0"/>
              <a:t>作用：產生一個</a:t>
            </a:r>
            <a:r>
              <a:rPr kumimoji="1" lang="en-US" altLang="zh-TW" dirty="0" err="1"/>
              <a:t>epoll</a:t>
            </a:r>
            <a:r>
              <a:rPr kumimoji="1" lang="zh-CN" altLang="en-US" dirty="0"/>
              <a:t>物件（</a:t>
            </a:r>
            <a:r>
              <a:rPr kumimoji="1" lang="en-US" altLang="zh-CN" dirty="0"/>
              <a:t>file descriptor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TW" altLang="en-US" dirty="0"/>
              <a:t>參數：在新版的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，</a:t>
            </a:r>
            <a:r>
              <a:rPr kumimoji="1" lang="en-US" altLang="zh-TW" dirty="0"/>
              <a:t>size</a:t>
            </a:r>
            <a:r>
              <a:rPr kumimoji="1" lang="zh-TW" altLang="en-US" dirty="0"/>
              <a:t>用不到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回傳值：</a:t>
            </a:r>
            <a:r>
              <a:rPr kumimoji="1" lang="en-US" altLang="zh-TW" dirty="0" err="1"/>
              <a:t>epoll</a:t>
            </a:r>
            <a:r>
              <a:rPr kumimoji="1" lang="zh-CN" altLang="en-US" dirty="0"/>
              <a:t>物件的</a:t>
            </a:r>
            <a:r>
              <a:rPr kumimoji="1" lang="en-US" altLang="zh-CN" dirty="0" err="1"/>
              <a:t>fd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45292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59A5A1-1CE7-4748-BE8E-A640A980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epoll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0C19F-01B2-E245-BBEF-A72119DE9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epoll_ctl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op,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struct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epoll_event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*event);</a:t>
            </a:r>
            <a:endParaRPr kumimoji="1"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用法：將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fd</a:t>
            </a:r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的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event</a:t>
            </a:r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事件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op</a:t>
            </a:r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（例如：新增、刪除）到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epfd</a:t>
            </a:r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（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epoll_create</a:t>
            </a:r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的回傳值）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struct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epoll_event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uint32_t     events;   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/* </a:t>
            </a:r>
            <a:r>
              <a:rPr lang="en-US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Epoll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 events */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epoll_data_t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data;     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/* User data variable */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  <a:endParaRPr lang="en-US" altLang="zh-TW" dirty="0">
              <a:latin typeface="Helvetica" pitchFamily="2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events</a:t>
            </a: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可以填入下面這些值的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ORing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EPOLLIN </a:t>
            </a: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可以讀了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EPOLLOUT </a:t>
            </a: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可以寫了</a:t>
            </a:r>
          </a:p>
          <a:p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/*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還有很多，請參考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man </a:t>
            </a:r>
            <a:r>
              <a:rPr lang="en-US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epoll_ctl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*/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5441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2D63F7-7218-FC42-8ACF-6E9CB40C1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I/O Multiplexing - </a:t>
            </a:r>
            <a:r>
              <a:rPr kumimoji="1" lang="en-US" altLang="zh-TW" dirty="0" err="1"/>
              <a:t>epoll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A30B4E-A371-D647-9208-CDFA7E5CA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epoll_create1(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設定要聽的事件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ev.events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EPOLLIN;     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聽是否可以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read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ev.data.fd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STDIN_FILENO;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聽鍵盤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epoll_ctl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EPOLL_CTL_ADD, stdin, &amp;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ev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一次聽一個事件，沒有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timeout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epoll_wait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&amp;event,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-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96891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F9BDF5D-9B32-1144-AF4A-69A1BE24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signal</a:t>
            </a:r>
            <a:r>
              <a:rPr kumimoji="1" lang="zh-TW" altLang="en-US" dirty="0"/>
              <a:t>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system call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22664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90446096-1870-6043-BA3F-0C3153AD8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957" y="-1216530"/>
            <a:ext cx="8153402" cy="5479612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08544D99-16E9-F840-8AD2-89C20EE0BADB}"/>
              </a:ext>
            </a:extLst>
          </p:cNvPr>
          <p:cNvSpPr txBox="1"/>
          <p:nvPr/>
        </p:nvSpPr>
        <p:spPr>
          <a:xfrm>
            <a:off x="3220170" y="800001"/>
            <a:ext cx="54929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800" dirty="0">
                <a:solidFill>
                  <a:srgbClr val="C00000"/>
                </a:solidFill>
              </a:rPr>
              <a:t>main loop</a:t>
            </a:r>
            <a:endParaRPr kumimoji="1" lang="zh-TW" altLang="en-US" sz="8800" dirty="0">
              <a:solidFill>
                <a:srgbClr val="C00000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E9E1A5F-74D0-014C-B206-33044FF97B51}"/>
              </a:ext>
            </a:extLst>
          </p:cNvPr>
          <p:cNvSpPr/>
          <p:nvPr/>
        </p:nvSpPr>
        <p:spPr>
          <a:xfrm>
            <a:off x="3447535" y="3410465"/>
            <a:ext cx="6595824" cy="32625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while(1) {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en-US" altLang="zh-TW" sz="2400" dirty="0" err="1">
                <a:solidFill>
                  <a:prstClr val="white"/>
                </a:solidFill>
                <a:latin typeface="Cooper Black" panose="0208090404030B020404" pitchFamily="18" charset="0"/>
                <a:cs typeface="Consolas" panose="020B0609020204030204" pitchFamily="49" charset="0"/>
              </a:rPr>
              <a:t>epoll</a:t>
            </a:r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(keyboard &amp; signal);</a:t>
            </a:r>
            <a:r>
              <a:rPr kumimoji="1" lang="en-US" altLang="zh-TW" sz="2400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//wait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</a:t>
            </a:r>
            <a:r>
              <a:rPr kumimoji="1" lang="en-US" altLang="zh-TW" sz="24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keyboard) </a:t>
            </a:r>
            <a:r>
              <a:rPr kumimoji="1" lang="en-US" altLang="zh-TW" sz="24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parseCommand</a:t>
            </a:r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</a:t>
            </a:r>
            <a:r>
              <a:rPr kumimoji="1" lang="en-US" altLang="zh-TW" sz="24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signal)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switch (#signal) {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case SIGCHLD:</a:t>
            </a:r>
            <a:r>
              <a:rPr kumimoji="1" lang="en-US" altLang="zh-TW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/*...*/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case SIGINT:</a:t>
            </a:r>
            <a:r>
              <a:rPr kumimoji="1" lang="en-US" altLang="zh-TW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/*...*/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	}</a:t>
            </a: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7953C5C-0E86-E449-837F-D0D3457A1CE5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745447" y="2421924"/>
            <a:ext cx="0" cy="988541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3109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9E5396-B388-D64C-B49C-242FF5C0F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shell_sigfd.c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8CD2DA-E49A-BB44-8F23-2AEA99C6B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826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main (</a:t>
            </a: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設定要監聽的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signal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sigset_t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sigset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sigemptyset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sigset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sigaddset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sigset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SIGINT);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sigaddset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sigset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SIGCHLD);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sigprocmask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(SIG_BLOCK, 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sigset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sig_fd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signalfd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(-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sigset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使用</a:t>
            </a:r>
            <a:r>
              <a:rPr lang="en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epoll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系列函數同時監聽鍵盤和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signal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epollfd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epoll_create1(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ev.events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EPOLLIN;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ev.data.fd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STDIN_FILENO;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聽鍵盤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assert(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epoll_ctl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epollfd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EPOLL_CTL_ADD, 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ev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)!=-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ev.data.fd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sig_fd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聽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signal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assert(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epoll_ctl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epollfd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EPOLL_CTL_ADD,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sig_fd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ev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)!=-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39562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A8813E-E972-0B49-8122-0A1745C5F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0363"/>
            <a:ext cx="10515600" cy="6060558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 startAt="16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/*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無窮迴圈直到使用者輸入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exit*/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printPrompt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wait_event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如果有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signal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或者敲鍵盤</a:t>
            </a:r>
            <a:r>
              <a:rPr lang="en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epoll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會繼續往下執行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epoll_wait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epollfd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&amp;event, 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-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event.data.fd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==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sig_fd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事件是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signal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read(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sig_fd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fdsi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sizeof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struct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signalfd_siginfo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讀取事件相關訊息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16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switch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fdsi.ssi_signo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判斷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signal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的編號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16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case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SIGINT: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按下</a:t>
            </a:r>
            <a:r>
              <a:rPr lang="en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ctr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-c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child_pid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&gt; 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  </a:t>
            </a: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ret=kill(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child_pid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fdsi.ssi_signo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child_pid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-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  </a:t>
            </a: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goto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wait_event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}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break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case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SIGCHLD: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//child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執行結束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16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child_pid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-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break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}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continue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如果是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signal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事件，處理到此就好，繼續下一個迴圈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514350" indent="-514350">
              <a:buFont typeface="+mj-lt"/>
              <a:buAutoNum type="arabicPeriod" startAt="16"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96392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1439C6-48AF-934B-883B-F74CAC76F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1507"/>
            <a:ext cx="11430000" cy="620941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7"/>
            </a:pPr>
            <a:r>
              <a:rPr lang="en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event.data.fd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== STDIN_FILENO) { 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來自鍵盤</a:t>
            </a:r>
            <a:endParaRPr lang="zh-TW" altLang="en-US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 startAt="37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ret = read(STDIN_FILENO,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cmdLine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4096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 startAt="37"/>
            </a:pP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因為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read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不會在字串後面加上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'\0'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，因此將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'\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n'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換成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'\0'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，成為標準的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C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字串</a:t>
            </a:r>
            <a:endParaRPr lang="en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 startAt="37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cmdLine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[ret - </a:t>
            </a:r>
            <a:r>
              <a:rPr lang="en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] =</a:t>
            </a:r>
            <a:r>
              <a:rPr lang="en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'\0'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endParaRPr lang="zh-TW" altLang="en-US" sz="1800" dirty="0">
              <a:solidFill>
                <a:srgbClr val="0084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 startAt="37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child_pid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&gt; </a:t>
            </a:r>
            <a:r>
              <a:rPr lang="en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342900" indent="-342900">
              <a:buFont typeface="+mj-lt"/>
              <a:buAutoNum type="arabicPeriod" startAt="37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goto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wait_event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如果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child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正在執行，就暫時不處理使用者新的命令</a:t>
            </a:r>
          </a:p>
          <a:p>
            <a:pPr marL="342900" indent="-342900">
              <a:buFont typeface="+mj-lt"/>
              <a:buAutoNum type="arabicPeriod" startAt="37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342900" indent="-342900">
              <a:buFont typeface="+mj-lt"/>
              <a:buAutoNum type="arabicPeriod" startAt="37"/>
            </a:pP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parseString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cmdLine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exeName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 startAt="37"/>
            </a:pP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child_pid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vfork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(); 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除了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exit, cd</a:t>
            </a:r>
            <a:r>
              <a:rPr lang="zh-TW" altLang="en" sz="1800" dirty="0">
                <a:solidFill>
                  <a:srgbClr val="008400"/>
                </a:solidFill>
                <a:latin typeface="Menlo" panose="020B0609030804020204" pitchFamily="49" charset="0"/>
              </a:rPr>
              <a:t>，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其餘為外部指令</a:t>
            </a:r>
            <a:endParaRPr lang="zh-TW" altLang="en-US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 startAt="37"/>
            </a:pPr>
            <a:r>
              <a:rPr lang="en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child_pid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== </a:t>
            </a:r>
            <a:r>
              <a:rPr lang="en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 startAt="37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因為使用</a:t>
            </a:r>
            <a:r>
              <a:rPr lang="en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vfork</a:t>
            </a:r>
            <a:r>
              <a:rPr lang="zh-TW" altLang="en" sz="1800" dirty="0">
                <a:solidFill>
                  <a:srgbClr val="008400"/>
                </a:solidFill>
                <a:latin typeface="Menlo" panose="020B0609030804020204" pitchFamily="49" charset="0"/>
              </a:rPr>
              <a:t>，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因此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child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更新</a:t>
            </a:r>
            <a:r>
              <a:rPr lang="en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startTime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會寫到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parent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的記憶體空間</a:t>
            </a:r>
            <a:endParaRPr lang="en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 startAt="37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clock_gettime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 CLOCK_REALTIME, &amp;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startTime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endParaRPr lang="zh-TW" altLang="en-US" sz="1800" dirty="0">
              <a:solidFill>
                <a:srgbClr val="0084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 startAt="37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要記得打開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signal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的遮罩，如果沒打</a:t>
            </a:r>
            <a:r>
              <a:rPr lang="zh-CN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開遮罩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，</a:t>
            </a:r>
            <a:r>
              <a:rPr lang="en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chlild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可能會有些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signal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收不到</a:t>
            </a:r>
          </a:p>
          <a:p>
            <a:pPr marL="342900" indent="-342900">
              <a:buFont typeface="+mj-lt"/>
              <a:buAutoNum type="arabicPeriod" startAt="37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sigset_t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sigset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sigfillset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sigset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sigprocmask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(SIG_UNBLOCK,</a:t>
            </a: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&amp;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sigset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 startAt="37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execvp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exeName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argVect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 	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產生一個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child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執行使用者的指令</a:t>
            </a:r>
            <a:endParaRPr lang="en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 startAt="37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}   }   }</a:t>
            </a:r>
          </a:p>
        </p:txBody>
      </p:sp>
    </p:spTree>
    <p:extLst>
      <p:ext uri="{BB962C8B-B14F-4D97-AF65-F5344CB8AC3E}">
        <p14:creationId xmlns:p14="http://schemas.microsoft.com/office/powerpoint/2010/main" val="37656368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功能強大的</a:t>
            </a:r>
            <a:r>
              <a:rPr kumimoji="1" lang="en-US" altLang="zh-TW" dirty="0"/>
              <a:t>『</a:t>
            </a:r>
            <a:r>
              <a:rPr kumimoji="1" lang="en-US" altLang="zh-TW" dirty="0" err="1"/>
              <a:t>sigaction</a:t>
            </a:r>
            <a:r>
              <a:rPr kumimoji="1" lang="en-US" altLang="zh-TW" dirty="0"/>
              <a:t>』</a:t>
            </a:r>
            <a:endParaRPr kumimoji="1"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19337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sigaction</a:t>
            </a:r>
          </a:p>
        </p:txBody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n-US" altLang="zh-TW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charset="0"/>
              </a:rPr>
              <a:t>signal.h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&gt;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sigaction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signo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struct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sigaction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*act, 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struct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sigaction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oact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sigqueue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pid_t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sig, 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union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sigval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value);</a:t>
            </a:r>
          </a:p>
          <a:p>
            <a:pPr marL="0" indent="0" fontAlgn="t">
              <a:lnSpc>
                <a:spcPct val="160000"/>
              </a:lnSpc>
              <a:spcBef>
                <a:spcPts val="0"/>
              </a:spcBef>
              <a:buNone/>
            </a:pPr>
            <a:endParaRPr lang="en-US" altLang="zh-TW" b="1" dirty="0">
              <a:solidFill>
                <a:srgbClr val="008080"/>
              </a:solidFill>
              <a:latin typeface="Courier New"/>
            </a:endParaRPr>
          </a:p>
          <a:p>
            <a:pPr marL="514350" indent="-514350" fontAlgn="t">
              <a:lnSpc>
                <a:spcPct val="16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dirty="0"/>
              <a:t>如果</a:t>
            </a:r>
            <a:r>
              <a:rPr lang="en-US" altLang="zh-TW" dirty="0"/>
              <a:t>act</a:t>
            </a:r>
            <a:r>
              <a:rPr lang="zh-TW" altLang="en-US" dirty="0"/>
              <a:t>不是</a:t>
            </a:r>
            <a:r>
              <a:rPr lang="en-US" altLang="zh-TW" dirty="0"/>
              <a:t>null</a:t>
            </a:r>
            <a:r>
              <a:rPr lang="zh-TW" altLang="en-US" dirty="0"/>
              <a:t>表示要修改</a:t>
            </a:r>
            <a:r>
              <a:rPr lang="en-US" altLang="zh-TW" dirty="0"/>
              <a:t>signal handler</a:t>
            </a:r>
            <a:r>
              <a:rPr lang="zh-TW" altLang="en-US" dirty="0"/>
              <a:t>，</a:t>
            </a:r>
            <a:r>
              <a:rPr lang="en-US" altLang="zh-TW" dirty="0" err="1"/>
              <a:t>oact</a:t>
            </a:r>
            <a:r>
              <a:rPr lang="zh-TW" altLang="en-US" dirty="0"/>
              <a:t>不是</a:t>
            </a:r>
            <a:r>
              <a:rPr lang="en-US" altLang="zh-TW" dirty="0"/>
              <a:t>null</a:t>
            </a:r>
            <a:r>
              <a:rPr lang="zh-TW" altLang="en-US" dirty="0"/>
              <a:t>的話，表示要將舊有的儲存起來。</a:t>
            </a:r>
            <a:endParaRPr lang="en-US" altLang="zh-TW" dirty="0"/>
          </a:p>
          <a:p>
            <a:pPr marL="514350" indent="-514350" fontAlgn="t">
              <a:lnSpc>
                <a:spcPct val="16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dirty="0"/>
              <a:t>跟</a:t>
            </a:r>
            <a:r>
              <a:rPr lang="en-US" altLang="zh-TW" dirty="0"/>
              <a:t>signal</a:t>
            </a:r>
            <a:r>
              <a:rPr lang="zh-TW" altLang="en-US" dirty="0"/>
              <a:t>比較起來，</a:t>
            </a:r>
            <a:r>
              <a:rPr lang="zh-TW" altLang="en-US" dirty="0">
                <a:solidFill>
                  <a:srgbClr val="FF0000"/>
                </a:solidFill>
              </a:rPr>
              <a:t>因為它可以設定</a:t>
            </a:r>
            <a:r>
              <a:rPr lang="en-US" altLang="zh-TW" dirty="0" err="1">
                <a:solidFill>
                  <a:srgbClr val="FF0000"/>
                </a:solidFill>
              </a:rPr>
              <a:t>sa_flags</a:t>
            </a:r>
            <a:r>
              <a:rPr lang="zh-TW" altLang="en-US" dirty="0">
                <a:latin typeface="Courier New"/>
              </a:rPr>
              <a:t>，因此</a:t>
            </a:r>
            <a:r>
              <a:rPr lang="zh-TW" altLang="en-US" dirty="0"/>
              <a:t>他的行為更準確，更適合跨平台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387239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sigaction</a:t>
            </a:r>
            <a:r>
              <a:rPr lang="en-US" altLang="zh-TW" dirty="0"/>
              <a:t>(UNIX</a:t>
            </a:r>
            <a:r>
              <a:rPr lang="zh-TW" altLang="en-US" dirty="0"/>
              <a:t>版本</a:t>
            </a:r>
            <a:r>
              <a:rPr lang="en-US" altLang="zh-TW" dirty="0"/>
              <a:t>)</a:t>
            </a:r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 err="1">
                <a:solidFill>
                  <a:srgbClr val="BA2DA2"/>
                </a:solidFill>
                <a:latin typeface="Menlo" charset="0"/>
              </a:rPr>
              <a:t>struct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sigaction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{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sz="2000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en-US" altLang="zh-TW" sz="2000" dirty="0" err="1">
                <a:solidFill>
                  <a:srgbClr val="008400"/>
                </a:solidFill>
                <a:latin typeface="Menlo" charset="0"/>
              </a:rPr>
              <a:t>addr</a:t>
            </a:r>
            <a:r>
              <a:rPr lang="en-US" altLang="zh-TW" sz="2000" dirty="0">
                <a:solidFill>
                  <a:srgbClr val="008400"/>
                </a:solidFill>
                <a:latin typeface="Menlo" charset="0"/>
              </a:rPr>
              <a:t> of signal handler or SIG_IGN or SIG_DFL */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sz="2000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(*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sa_handler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)(</a:t>
            </a:r>
            <a:r>
              <a:rPr lang="en-US" altLang="zh-TW" sz="200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sz="2000" dirty="0">
                <a:solidFill>
                  <a:srgbClr val="008400"/>
                </a:solidFill>
                <a:latin typeface="Menlo" charset="0"/>
              </a:rPr>
              <a:t>/* additional signals to block */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sigset_t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sa_mask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sz="2000" dirty="0">
                <a:solidFill>
                  <a:srgbClr val="008400"/>
                </a:solidFill>
                <a:latin typeface="Menlo" charset="0"/>
              </a:rPr>
              <a:t>/* signal options*/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sz="200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sa_flags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sz="2000" dirty="0">
                <a:solidFill>
                  <a:srgbClr val="008400"/>
                </a:solidFill>
                <a:latin typeface="Menlo" charset="0"/>
              </a:rPr>
              <a:t>/* alternate handler */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sz="2000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(*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sa_sigaction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)(</a:t>
            </a:r>
            <a:r>
              <a:rPr lang="en-US" altLang="zh-TW" sz="200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siginfo_t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*, </a:t>
            </a:r>
            <a:r>
              <a:rPr lang="en-US" altLang="zh-TW" sz="2000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*);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};</a:t>
            </a:r>
          </a:p>
          <a:p>
            <a:pPr>
              <a:buFont typeface="Wingdings" pitchFamily="2" charset="2"/>
              <a:buNone/>
            </a:pP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5533086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sigaction</a:t>
            </a:r>
            <a:r>
              <a:rPr kumimoji="1" lang="zh-TW" altLang="en-US" dirty="0"/>
              <a:t>（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版本）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struct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sigaction {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is-IS" dirty="0">
                <a:solidFill>
                  <a:srgbClr val="008400"/>
                </a:solidFill>
              </a:rPr>
              <a:t>同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signal</a:t>
            </a:r>
            <a:r>
              <a:rPr lang="zh-TW" altLang="is-IS" dirty="0">
                <a:solidFill>
                  <a:srgbClr val="008400"/>
                </a:solidFill>
              </a:rPr>
              <a:t>的第二個參數，處理該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signal</a:t>
            </a:r>
            <a:r>
              <a:rPr lang="zh-TW" altLang="is-IS" dirty="0">
                <a:solidFill>
                  <a:srgbClr val="008400"/>
                </a:solidFill>
              </a:rPr>
              <a:t>的函數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*/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    (*sa_handler)(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is-IS" dirty="0">
                <a:solidFill>
                  <a:srgbClr val="008400"/>
                </a:solidFill>
              </a:rPr>
              <a:t>加強版的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sa_handler*/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    (*sa_sigaction)(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, siginfo_t *,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*);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is-IS" dirty="0">
                <a:solidFill>
                  <a:srgbClr val="008400"/>
                </a:solidFill>
              </a:rPr>
              <a:t>處理此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signal</a:t>
            </a:r>
            <a:r>
              <a:rPr lang="zh-TW" altLang="is-IS" dirty="0">
                <a:solidFill>
                  <a:srgbClr val="008400"/>
                </a:solidFill>
              </a:rPr>
              <a:t>的時候，要暫停處理哪一些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signal*/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sigset_t   </a:t>
            </a:r>
            <a:r>
              <a:rPr lang="is-IS" altLang="zh-TW" dirty="0">
                <a:solidFill>
                  <a:srgbClr val="C00000"/>
                </a:solidFill>
                <a:latin typeface="Menlo" charset="0"/>
              </a:rPr>
              <a:t>sa_mask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is-IS" dirty="0">
                <a:solidFill>
                  <a:srgbClr val="008400"/>
                </a:solidFill>
              </a:rPr>
              <a:t>要如何處理這個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signal(</a:t>
            </a:r>
            <a:r>
              <a:rPr lang="zh-TW" altLang="is-IS" dirty="0">
                <a:solidFill>
                  <a:srgbClr val="008400"/>
                </a:solidFill>
              </a:rPr>
              <a:t>後面介紹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)*/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</a:t>
            </a:r>
            <a:r>
              <a:rPr lang="is-IS" altLang="zh-TW" dirty="0">
                <a:solidFill>
                  <a:srgbClr val="C00000"/>
                </a:solidFill>
                <a:latin typeface="Menlo" charset="0"/>
              </a:rPr>
              <a:t>sa_flags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is-IS" dirty="0">
                <a:solidFill>
                  <a:srgbClr val="008400"/>
                </a:solidFill>
              </a:rPr>
              <a:t>未定義，不要使用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*/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    (*sa_restorer)(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};</a:t>
            </a:r>
          </a:p>
          <a:p>
            <a:endParaRPr lang="uk-UA" altLang="zh-TW" dirty="0">
              <a:solidFill>
                <a:srgbClr val="000000"/>
              </a:solidFill>
              <a:latin typeface="Menlo-Regular" charset="0"/>
              <a:ea typeface="PingFangTC-Regular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56205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686618-60BA-C141-BA1A-5400A237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sigaction</a:t>
            </a:r>
            <a:r>
              <a:rPr kumimoji="1" lang="zh-CN" altLang="en-US" dirty="0"/>
              <a:t>專屬的</a:t>
            </a:r>
            <a:r>
              <a:rPr kumimoji="1" lang="en-US" altLang="zh-CN" dirty="0"/>
              <a:t>signal handler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64A5F7-A7FC-CF43-B8CD-E316717CA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/*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 </a:t>
            </a:r>
            <a:r>
              <a:rPr lang="en-US" altLang="zh-TW" sz="2000" dirty="0" err="1">
                <a:solidFill>
                  <a:srgbClr val="008400"/>
                </a:solidFill>
                <a:latin typeface="Menlo" panose="020B0609030804020204" pitchFamily="49" charset="0"/>
              </a:rPr>
              <a:t>ucontext_t</a:t>
            </a: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：</a:t>
            </a: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signal context information that was saved on the user-	space</a:t>
            </a: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stack by the kernel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 </a:t>
            </a:r>
            <a:r>
              <a:rPr lang="en-US" altLang="zh-TW" sz="2000" dirty="0" err="1">
                <a:solidFill>
                  <a:srgbClr val="008400"/>
                </a:solidFill>
                <a:latin typeface="Menlo" panose="020B0609030804020204" pitchFamily="49" charset="0"/>
              </a:rPr>
              <a:t>ucontext_t</a:t>
            </a: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：與硬體相關，不具有可移植性，例如：</a:t>
            </a: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AX, BX, CX...</a:t>
            </a: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暫存器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 </a:t>
            </a:r>
            <a:r>
              <a:rPr lang="en-US" altLang="zh-TW" sz="2000" dirty="0" err="1">
                <a:solidFill>
                  <a:srgbClr val="008400"/>
                </a:solidFill>
                <a:latin typeface="Menlo" panose="020B0609030804020204" pitchFamily="49" charset="0"/>
              </a:rPr>
              <a:t>siginfo_t</a:t>
            </a: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：下一張投影片介紹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 *</a:t>
            </a: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/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handler(</a:t>
            </a:r>
            <a:r>
              <a:rPr lang="en-US" altLang="zh-TW" sz="20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sig,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siginfo_t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*info, </a:t>
            </a:r>
            <a:r>
              <a:rPr lang="en-US" altLang="zh-TW" sz="20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ucontext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/*...*/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193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siginfo_t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siginfo_t {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si_signo;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Signal number */</a:t>
            </a:r>
            <a:endParaRPr lang="is-IS" altLang="zh-TW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si_errno;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An errno value */</a:t>
            </a:r>
            <a:endParaRPr lang="is-IS" altLang="zh-TW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si_code; 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Signal code */</a:t>
            </a:r>
            <a:endParaRPr lang="is-IS" altLang="zh-TW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si_trapno;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Trap number that caused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                            hardware-generated signal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                            (unused on most architectures) */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pid_t    si_pid;  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Sending process ID */</a:t>
            </a:r>
            <a:endParaRPr lang="is-IS" altLang="zh-TW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uid_t    si_uid;  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Real user ID of sending process */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si_status;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Exit value or signal */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b="1" dirty="0">
                <a:solidFill>
                  <a:srgbClr val="000000"/>
                </a:solidFill>
                <a:latin typeface="Menlo" charset="0"/>
              </a:rPr>
              <a:t>    clock_t  si_utime;     </a:t>
            </a:r>
            <a:r>
              <a:rPr lang="is-IS" altLang="zh-TW" b="1" dirty="0">
                <a:solidFill>
                  <a:srgbClr val="008400"/>
                </a:solidFill>
                <a:latin typeface="Menlo" charset="0"/>
              </a:rPr>
              <a:t>/* User time consumed */</a:t>
            </a:r>
            <a:endParaRPr lang="is-IS" altLang="zh-TW" b="1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b="1" dirty="0">
                <a:solidFill>
                  <a:srgbClr val="000000"/>
                </a:solidFill>
                <a:latin typeface="Menlo" charset="0"/>
              </a:rPr>
              <a:t>    clock_t  si_stime;     </a:t>
            </a:r>
            <a:r>
              <a:rPr lang="is-IS" altLang="zh-TW" b="1" dirty="0">
                <a:solidFill>
                  <a:srgbClr val="008400"/>
                </a:solidFill>
                <a:latin typeface="Menlo" charset="0"/>
              </a:rPr>
              <a:t>/* System time consumed */</a:t>
            </a:r>
            <a:endParaRPr lang="is-IS" altLang="zh-TW" b="1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sigval_t si_value;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Signal value */</a:t>
            </a:r>
            <a:endParaRPr lang="is-IS" altLang="zh-TW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si_int;  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POSIX.1b signal */</a:t>
            </a:r>
            <a:endParaRPr lang="is-IS" altLang="zh-TW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*si_ptr;  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POSIX.1b signal */</a:t>
            </a:r>
            <a:endParaRPr lang="is-IS" altLang="zh-TW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si_overrun;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Timer overrun count;</a:t>
            </a:r>
            <a:endParaRPr lang="is-IS" altLang="zh-TW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                            POSIX.1b timers */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si_timerid;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Timer ID; POSIX.1b timers */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*si_addr; 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Memory location which caused fault */</a:t>
            </a:r>
          </a:p>
        </p:txBody>
      </p:sp>
    </p:spTree>
    <p:extLst>
      <p:ext uri="{BB962C8B-B14F-4D97-AF65-F5344CB8AC3E}">
        <p14:creationId xmlns:p14="http://schemas.microsoft.com/office/powerpoint/2010/main" val="357384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9043</Words>
  <Application>Microsoft Macintosh PowerPoint</Application>
  <PresentationFormat>寬螢幕</PresentationFormat>
  <Paragraphs>1580</Paragraphs>
  <Slides>103</Slides>
  <Notes>24</Notes>
  <HiddenSlides>32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103</vt:i4>
      </vt:variant>
    </vt:vector>
  </HeadingPairs>
  <TitlesOfParts>
    <vt:vector size="116" baseType="lpstr">
      <vt:lpstr>Microsoft YaHei</vt:lpstr>
      <vt:lpstr>Microsoft YaHei Light</vt:lpstr>
      <vt:lpstr>Arial</vt:lpstr>
      <vt:lpstr>Bauhaus 93</vt:lpstr>
      <vt:lpstr>Consolas</vt:lpstr>
      <vt:lpstr>Cooper Black</vt:lpstr>
      <vt:lpstr>Courier</vt:lpstr>
      <vt:lpstr>Courier New</vt:lpstr>
      <vt:lpstr>Helvetica</vt:lpstr>
      <vt:lpstr>Menlo</vt:lpstr>
      <vt:lpstr>Menlo-Regular</vt:lpstr>
      <vt:lpstr>Wingdings</vt:lpstr>
      <vt:lpstr>Office 佈景主題</vt:lpstr>
      <vt:lpstr>信號(Signals) </vt:lpstr>
      <vt:lpstr>results (Linux，不可靠信號)</vt:lpstr>
      <vt:lpstr>results (Linux，可靠信號)</vt:lpstr>
      <vt:lpstr>Linux‘s signal</vt:lpstr>
      <vt:lpstr>Linux‘s signal</vt:lpstr>
      <vt:lpstr>Linux‘s signal</vt:lpstr>
      <vt:lpstr>課堂小作業</vt:lpstr>
      <vt:lpstr>結果</vt:lpstr>
      <vt:lpstr>signal 與 system call</vt:lpstr>
      <vt:lpstr>為什麼system call + signal會是  特別要處理的事件？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signal再signal</vt:lpstr>
      <vt:lpstr>問題描述</vt:lpstr>
      <vt:lpstr>問題描述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可靠與不可靠signal</vt:lpstr>
      <vt:lpstr>「可靠」與「不可靠」信號</vt:lpstr>
      <vt:lpstr>不可靠信號在Linux kernel中的實作</vt:lpstr>
      <vt:lpstr>可靠信號在Linux kernel中的實作</vt:lpstr>
      <vt:lpstr>實驗</vt:lpstr>
      <vt:lpstr>rec_sig.c</vt:lpstr>
      <vt:lpstr>send_sig.c</vt:lpstr>
      <vt:lpstr>結果（好像…）</vt:lpstr>
      <vt:lpstr>結果（都不太可靠!!!）</vt:lpstr>
      <vt:lpstr>Real-time signal  (SIGRTMIN (34)～ SIGRTMAX(64))</vt:lpstr>
      <vt:lpstr>ulimit -a</vt:lpstr>
      <vt:lpstr>cat /proc/pid/limits</vt:lpstr>
      <vt:lpstr>可同時多人呼叫的函數 reentrant function</vt:lpstr>
      <vt:lpstr>Reentrant Functions</vt:lpstr>
      <vt:lpstr>Reentrant Functions</vt:lpstr>
      <vt:lpstr>signal-safe functions</vt:lpstr>
      <vt:lpstr>擋掉 signal</vt:lpstr>
      <vt:lpstr>singal可以類比「中斷處理器」</vt:lpstr>
      <vt:lpstr>Interrupt &amp; device driver</vt:lpstr>
      <vt:lpstr>sigprocmask()</vt:lpstr>
      <vt:lpstr>sigprocmask.c</vt:lpstr>
      <vt:lpstr>sigprocmask.c</vt:lpstr>
      <vt:lpstr>執行結果</vt:lpstr>
      <vt:lpstr>等待signal</vt:lpstr>
      <vt:lpstr>將signal同步化</vt:lpstr>
      <vt:lpstr>併入主迴圈處理</vt:lpstr>
      <vt:lpstr>併入主回圈的常見方法</vt:lpstr>
      <vt:lpstr>同步化的signal處理</vt:lpstr>
      <vt:lpstr>sigwait.c</vt:lpstr>
      <vt:lpstr>執行結果</vt:lpstr>
      <vt:lpstr>signalfd &amp; I/O multiplexing</vt:lpstr>
      <vt:lpstr>I/O multiplexing 三兄弟</vt:lpstr>
      <vt:lpstr>使用signalfd</vt:lpstr>
      <vt:lpstr>PowerPoint 簡報</vt:lpstr>
      <vt:lpstr>epoll</vt:lpstr>
      <vt:lpstr>epoll</vt:lpstr>
      <vt:lpstr>epoll</vt:lpstr>
      <vt:lpstr>I/O Multiplexing - epoll</vt:lpstr>
      <vt:lpstr>PowerPoint 簡報</vt:lpstr>
      <vt:lpstr>shell_sigfd.c</vt:lpstr>
      <vt:lpstr>PowerPoint 簡報</vt:lpstr>
      <vt:lpstr>PowerPoint 簡報</vt:lpstr>
      <vt:lpstr>功能強大的『sigaction』</vt:lpstr>
      <vt:lpstr>sigaction</vt:lpstr>
      <vt:lpstr>sigaction(UNIX版本)</vt:lpstr>
      <vt:lpstr>sigaction（Linux版本）</vt:lpstr>
      <vt:lpstr>sigaction專屬的signal handler</vt:lpstr>
      <vt:lpstr>siginfo_t</vt:lpstr>
      <vt:lpstr>siginfo_t</vt:lpstr>
      <vt:lpstr>sa_flags</vt:lpstr>
      <vt:lpstr>小結</vt:lpstr>
      <vt:lpstr>作業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Linux安裝與操作 </dc:title>
  <dc:creator>習五 羅</dc:creator>
  <cp:lastModifiedBy>習五 羅</cp:lastModifiedBy>
  <cp:revision>69</cp:revision>
  <dcterms:created xsi:type="dcterms:W3CDTF">2019-01-31T14:35:51Z</dcterms:created>
  <dcterms:modified xsi:type="dcterms:W3CDTF">2021-05-18T06:42:17Z</dcterms:modified>
</cp:coreProperties>
</file>